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2" r:id="rId2"/>
    <p:sldId id="331" r:id="rId3"/>
    <p:sldId id="309" r:id="rId4"/>
    <p:sldId id="328" r:id="rId5"/>
    <p:sldId id="332" r:id="rId6"/>
    <p:sldId id="336" r:id="rId7"/>
    <p:sldId id="337" r:id="rId8"/>
    <p:sldId id="305" r:id="rId9"/>
    <p:sldId id="267" r:id="rId10"/>
    <p:sldId id="338" r:id="rId11"/>
  </p:sldIdLst>
  <p:sldSz cx="9144000" cy="5145088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>
      <p:cViewPr varScale="1">
        <p:scale>
          <a:sx n="82" d="100"/>
          <a:sy n="82" d="100"/>
        </p:scale>
        <p:origin x="53" y="835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308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5F546-2136-4665-83AE-EB41A276B4A2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A7675-A744-400A-96DE-792870698C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03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A7675-A744-400A-96DE-792870698C6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50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46490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9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AB365-370A-4411-93C8-E2305F9B3D3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72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 userDrawn="1"/>
        </p:nvGrpSpPr>
        <p:grpSpPr>
          <a:xfrm>
            <a:off x="7972646" y="4722651"/>
            <a:ext cx="730823" cy="149910"/>
            <a:chOff x="7249193" y="4101127"/>
            <a:chExt cx="2804476" cy="575088"/>
          </a:xfrm>
          <a:solidFill>
            <a:schemeClr val="bg1">
              <a:lumMod val="65000"/>
            </a:schemeClr>
          </a:solidFill>
        </p:grpSpPr>
        <p:sp>
          <p:nvSpPr>
            <p:cNvPr id="9" name="任意多边形 8"/>
            <p:cNvSpPr/>
            <p:nvPr/>
          </p:nvSpPr>
          <p:spPr>
            <a:xfrm>
              <a:off x="8050933" y="4202380"/>
              <a:ext cx="2002736" cy="423796"/>
            </a:xfrm>
            <a:custGeom>
              <a:avLst/>
              <a:gdLst/>
              <a:ahLst/>
              <a:cxnLst/>
              <a:rect l="l" t="t" r="r" b="b"/>
              <a:pathLst>
                <a:path w="2002736" h="423796">
                  <a:moveTo>
                    <a:pt x="1295076" y="330375"/>
                  </a:moveTo>
                  <a:lnTo>
                    <a:pt x="1271305" y="384496"/>
                  </a:lnTo>
                  <a:lnTo>
                    <a:pt x="1319150" y="384496"/>
                  </a:lnTo>
                  <a:close/>
                  <a:moveTo>
                    <a:pt x="211731" y="328242"/>
                  </a:moveTo>
                  <a:lnTo>
                    <a:pt x="211731" y="377791"/>
                  </a:lnTo>
                  <a:lnTo>
                    <a:pt x="240087" y="377791"/>
                  </a:lnTo>
                  <a:cubicBezTo>
                    <a:pt x="249821" y="377781"/>
                    <a:pt x="257298" y="375666"/>
                    <a:pt x="262516" y="371444"/>
                  </a:cubicBezTo>
                  <a:cubicBezTo>
                    <a:pt x="267734" y="367223"/>
                    <a:pt x="270370" y="360953"/>
                    <a:pt x="270424" y="352635"/>
                  </a:cubicBezTo>
                  <a:cubicBezTo>
                    <a:pt x="270370" y="344548"/>
                    <a:pt x="267734" y="338463"/>
                    <a:pt x="262516" y="334378"/>
                  </a:cubicBezTo>
                  <a:cubicBezTo>
                    <a:pt x="257298" y="330293"/>
                    <a:pt x="249821" y="328248"/>
                    <a:pt x="240087" y="328242"/>
                  </a:cubicBezTo>
                  <a:close/>
                  <a:moveTo>
                    <a:pt x="30756" y="328242"/>
                  </a:moveTo>
                  <a:lnTo>
                    <a:pt x="30756" y="377791"/>
                  </a:lnTo>
                  <a:lnTo>
                    <a:pt x="58197" y="377791"/>
                  </a:lnTo>
                  <a:cubicBezTo>
                    <a:pt x="67865" y="377781"/>
                    <a:pt x="75323" y="375666"/>
                    <a:pt x="80569" y="371444"/>
                  </a:cubicBezTo>
                  <a:cubicBezTo>
                    <a:pt x="85816" y="367223"/>
                    <a:pt x="88471" y="360953"/>
                    <a:pt x="88535" y="352635"/>
                  </a:cubicBezTo>
                  <a:cubicBezTo>
                    <a:pt x="88471" y="344548"/>
                    <a:pt x="85816" y="338463"/>
                    <a:pt x="80569" y="334378"/>
                  </a:cubicBezTo>
                  <a:cubicBezTo>
                    <a:pt x="75323" y="330293"/>
                    <a:pt x="67865" y="328248"/>
                    <a:pt x="58197" y="328242"/>
                  </a:cubicBezTo>
                  <a:close/>
                  <a:moveTo>
                    <a:pt x="1759896" y="327784"/>
                  </a:moveTo>
                  <a:cubicBezTo>
                    <a:pt x="1751871" y="327869"/>
                    <a:pt x="1744581" y="329766"/>
                    <a:pt x="1738024" y="333475"/>
                  </a:cubicBezTo>
                  <a:cubicBezTo>
                    <a:pt x="1731468" y="337184"/>
                    <a:pt x="1726233" y="342198"/>
                    <a:pt x="1722318" y="348515"/>
                  </a:cubicBezTo>
                  <a:cubicBezTo>
                    <a:pt x="1718404" y="354833"/>
                    <a:pt x="1716398" y="361946"/>
                    <a:pt x="1716300" y="369856"/>
                  </a:cubicBezTo>
                  <a:cubicBezTo>
                    <a:pt x="1716398" y="377768"/>
                    <a:pt x="1718404" y="384894"/>
                    <a:pt x="1722318" y="391236"/>
                  </a:cubicBezTo>
                  <a:cubicBezTo>
                    <a:pt x="1726233" y="397579"/>
                    <a:pt x="1731468" y="402616"/>
                    <a:pt x="1738024" y="406350"/>
                  </a:cubicBezTo>
                  <a:cubicBezTo>
                    <a:pt x="1744581" y="410084"/>
                    <a:pt x="1751871" y="411994"/>
                    <a:pt x="1759896" y="412081"/>
                  </a:cubicBezTo>
                  <a:cubicBezTo>
                    <a:pt x="1767916" y="411994"/>
                    <a:pt x="1775180" y="410084"/>
                    <a:pt x="1781688" y="406350"/>
                  </a:cubicBezTo>
                  <a:cubicBezTo>
                    <a:pt x="1788196" y="402616"/>
                    <a:pt x="1793382" y="397579"/>
                    <a:pt x="1797248" y="391236"/>
                  </a:cubicBezTo>
                  <a:cubicBezTo>
                    <a:pt x="1801113" y="384894"/>
                    <a:pt x="1803093" y="377768"/>
                    <a:pt x="1803187" y="369856"/>
                  </a:cubicBezTo>
                  <a:cubicBezTo>
                    <a:pt x="1803093" y="361946"/>
                    <a:pt x="1801113" y="354833"/>
                    <a:pt x="1797248" y="348515"/>
                  </a:cubicBezTo>
                  <a:cubicBezTo>
                    <a:pt x="1793382" y="342198"/>
                    <a:pt x="1788196" y="337184"/>
                    <a:pt x="1781688" y="333475"/>
                  </a:cubicBezTo>
                  <a:cubicBezTo>
                    <a:pt x="1775180" y="329766"/>
                    <a:pt x="1767916" y="327869"/>
                    <a:pt x="1759896" y="327784"/>
                  </a:cubicBezTo>
                  <a:close/>
                  <a:moveTo>
                    <a:pt x="1914058" y="316526"/>
                  </a:moveTo>
                  <a:lnTo>
                    <a:pt x="1926688" y="316526"/>
                  </a:lnTo>
                  <a:lnTo>
                    <a:pt x="1990715" y="402312"/>
                  </a:lnTo>
                  <a:lnTo>
                    <a:pt x="1990715" y="316526"/>
                  </a:lnTo>
                  <a:lnTo>
                    <a:pt x="2002736" y="316526"/>
                  </a:lnTo>
                  <a:lnTo>
                    <a:pt x="2002736" y="423187"/>
                  </a:lnTo>
                  <a:lnTo>
                    <a:pt x="1990258" y="423187"/>
                  </a:lnTo>
                  <a:lnTo>
                    <a:pt x="1926231" y="337554"/>
                  </a:lnTo>
                  <a:lnTo>
                    <a:pt x="1926231" y="423187"/>
                  </a:lnTo>
                  <a:lnTo>
                    <a:pt x="1914058" y="423187"/>
                  </a:lnTo>
                  <a:close/>
                  <a:moveTo>
                    <a:pt x="1590208" y="316526"/>
                  </a:moveTo>
                  <a:lnTo>
                    <a:pt x="1602381" y="316526"/>
                  </a:lnTo>
                  <a:lnTo>
                    <a:pt x="1602381" y="423187"/>
                  </a:lnTo>
                  <a:lnTo>
                    <a:pt x="1590208" y="423187"/>
                  </a:lnTo>
                  <a:close/>
                  <a:moveTo>
                    <a:pt x="1413805" y="316526"/>
                  </a:moveTo>
                  <a:lnTo>
                    <a:pt x="1495625" y="316526"/>
                  </a:lnTo>
                  <a:lnTo>
                    <a:pt x="1495625" y="328242"/>
                  </a:lnTo>
                  <a:lnTo>
                    <a:pt x="1460725" y="328242"/>
                  </a:lnTo>
                  <a:lnTo>
                    <a:pt x="1460725" y="423187"/>
                  </a:lnTo>
                  <a:lnTo>
                    <a:pt x="1448552" y="423187"/>
                  </a:lnTo>
                  <a:lnTo>
                    <a:pt x="1448552" y="328242"/>
                  </a:lnTo>
                  <a:lnTo>
                    <a:pt x="1413805" y="328242"/>
                  </a:lnTo>
                  <a:close/>
                  <a:moveTo>
                    <a:pt x="1289133" y="316526"/>
                  </a:moveTo>
                  <a:lnTo>
                    <a:pt x="1301780" y="316526"/>
                  </a:lnTo>
                  <a:lnTo>
                    <a:pt x="1349473" y="423187"/>
                  </a:lnTo>
                  <a:lnTo>
                    <a:pt x="1336216" y="423187"/>
                  </a:lnTo>
                  <a:lnTo>
                    <a:pt x="1324331" y="396212"/>
                  </a:lnTo>
                  <a:lnTo>
                    <a:pt x="1266125" y="396212"/>
                  </a:lnTo>
                  <a:lnTo>
                    <a:pt x="1254240" y="423187"/>
                  </a:lnTo>
                  <a:lnTo>
                    <a:pt x="1241288" y="423187"/>
                  </a:lnTo>
                  <a:close/>
                  <a:moveTo>
                    <a:pt x="1089955" y="316526"/>
                  </a:moveTo>
                  <a:lnTo>
                    <a:pt x="1171775" y="316526"/>
                  </a:lnTo>
                  <a:lnTo>
                    <a:pt x="1171775" y="328242"/>
                  </a:lnTo>
                  <a:lnTo>
                    <a:pt x="1136875" y="328242"/>
                  </a:lnTo>
                  <a:lnTo>
                    <a:pt x="1136875" y="423187"/>
                  </a:lnTo>
                  <a:lnTo>
                    <a:pt x="1124702" y="423187"/>
                  </a:lnTo>
                  <a:lnTo>
                    <a:pt x="1124702" y="328242"/>
                  </a:lnTo>
                  <a:lnTo>
                    <a:pt x="1089955" y="328242"/>
                  </a:lnTo>
                  <a:close/>
                  <a:moveTo>
                    <a:pt x="904408" y="316526"/>
                  </a:moveTo>
                  <a:lnTo>
                    <a:pt x="917038" y="316526"/>
                  </a:lnTo>
                  <a:lnTo>
                    <a:pt x="981065" y="402312"/>
                  </a:lnTo>
                  <a:lnTo>
                    <a:pt x="981065" y="316526"/>
                  </a:lnTo>
                  <a:lnTo>
                    <a:pt x="993086" y="316526"/>
                  </a:lnTo>
                  <a:lnTo>
                    <a:pt x="993086" y="423187"/>
                  </a:lnTo>
                  <a:lnTo>
                    <a:pt x="980607" y="423187"/>
                  </a:lnTo>
                  <a:lnTo>
                    <a:pt x="916581" y="337554"/>
                  </a:lnTo>
                  <a:lnTo>
                    <a:pt x="916581" y="423187"/>
                  </a:lnTo>
                  <a:lnTo>
                    <a:pt x="904408" y="423187"/>
                  </a:lnTo>
                  <a:close/>
                  <a:moveTo>
                    <a:pt x="732958" y="316526"/>
                  </a:moveTo>
                  <a:lnTo>
                    <a:pt x="805329" y="316526"/>
                  </a:lnTo>
                  <a:lnTo>
                    <a:pt x="805329" y="328242"/>
                  </a:lnTo>
                  <a:lnTo>
                    <a:pt x="745131" y="328242"/>
                  </a:lnTo>
                  <a:lnTo>
                    <a:pt x="745131" y="363313"/>
                  </a:lnTo>
                  <a:lnTo>
                    <a:pt x="798928" y="363313"/>
                  </a:lnTo>
                  <a:lnTo>
                    <a:pt x="798928" y="375028"/>
                  </a:lnTo>
                  <a:lnTo>
                    <a:pt x="745131" y="375028"/>
                  </a:lnTo>
                  <a:lnTo>
                    <a:pt x="745131" y="411623"/>
                  </a:lnTo>
                  <a:lnTo>
                    <a:pt x="807310" y="411623"/>
                  </a:lnTo>
                  <a:lnTo>
                    <a:pt x="807310" y="423187"/>
                  </a:lnTo>
                  <a:lnTo>
                    <a:pt x="732958" y="423187"/>
                  </a:lnTo>
                  <a:close/>
                  <a:moveTo>
                    <a:pt x="390058" y="316526"/>
                  </a:moveTo>
                  <a:lnTo>
                    <a:pt x="462429" y="316526"/>
                  </a:lnTo>
                  <a:lnTo>
                    <a:pt x="462429" y="328242"/>
                  </a:lnTo>
                  <a:lnTo>
                    <a:pt x="402231" y="328242"/>
                  </a:lnTo>
                  <a:lnTo>
                    <a:pt x="402231" y="363313"/>
                  </a:lnTo>
                  <a:lnTo>
                    <a:pt x="456028" y="363313"/>
                  </a:lnTo>
                  <a:lnTo>
                    <a:pt x="456028" y="375028"/>
                  </a:lnTo>
                  <a:lnTo>
                    <a:pt x="402231" y="375028"/>
                  </a:lnTo>
                  <a:lnTo>
                    <a:pt x="402231" y="411623"/>
                  </a:lnTo>
                  <a:lnTo>
                    <a:pt x="464410" y="411623"/>
                  </a:lnTo>
                  <a:lnTo>
                    <a:pt x="464410" y="423187"/>
                  </a:lnTo>
                  <a:lnTo>
                    <a:pt x="390058" y="423187"/>
                  </a:lnTo>
                  <a:close/>
                  <a:moveTo>
                    <a:pt x="199558" y="316526"/>
                  </a:moveTo>
                  <a:lnTo>
                    <a:pt x="240087" y="316526"/>
                  </a:lnTo>
                  <a:cubicBezTo>
                    <a:pt x="253511" y="316598"/>
                    <a:pt x="263854" y="319726"/>
                    <a:pt x="271118" y="325909"/>
                  </a:cubicBezTo>
                  <a:cubicBezTo>
                    <a:pt x="278381" y="332093"/>
                    <a:pt x="282055" y="340900"/>
                    <a:pt x="282140" y="352330"/>
                  </a:cubicBezTo>
                  <a:cubicBezTo>
                    <a:pt x="282106" y="361195"/>
                    <a:pt x="280044" y="368543"/>
                    <a:pt x="275956" y="374374"/>
                  </a:cubicBezTo>
                  <a:cubicBezTo>
                    <a:pt x="271867" y="380205"/>
                    <a:pt x="265958" y="384387"/>
                    <a:pt x="258228" y="386920"/>
                  </a:cubicBezTo>
                  <a:lnTo>
                    <a:pt x="283207" y="423187"/>
                  </a:lnTo>
                  <a:lnTo>
                    <a:pt x="269357" y="423187"/>
                  </a:lnTo>
                  <a:lnTo>
                    <a:pt x="247252" y="389202"/>
                  </a:lnTo>
                  <a:cubicBezTo>
                    <a:pt x="246105" y="389281"/>
                    <a:pt x="244930" y="389351"/>
                    <a:pt x="243726" y="389411"/>
                  </a:cubicBezTo>
                  <a:cubicBezTo>
                    <a:pt x="242523" y="389471"/>
                    <a:pt x="241309" y="389503"/>
                    <a:pt x="240087" y="389506"/>
                  </a:cubicBezTo>
                  <a:lnTo>
                    <a:pt x="211731" y="389506"/>
                  </a:lnTo>
                  <a:lnTo>
                    <a:pt x="211731" y="423187"/>
                  </a:lnTo>
                  <a:lnTo>
                    <a:pt x="199558" y="423187"/>
                  </a:lnTo>
                  <a:close/>
                  <a:moveTo>
                    <a:pt x="18583" y="316526"/>
                  </a:moveTo>
                  <a:lnTo>
                    <a:pt x="58655" y="316526"/>
                  </a:lnTo>
                  <a:cubicBezTo>
                    <a:pt x="71927" y="316598"/>
                    <a:pt x="82156" y="319726"/>
                    <a:pt x="89343" y="325909"/>
                  </a:cubicBezTo>
                  <a:cubicBezTo>
                    <a:pt x="96530" y="332093"/>
                    <a:pt x="100166" y="340900"/>
                    <a:pt x="100251" y="352330"/>
                  </a:cubicBezTo>
                  <a:cubicBezTo>
                    <a:pt x="100166" y="364218"/>
                    <a:pt x="96530" y="373368"/>
                    <a:pt x="89343" y="379780"/>
                  </a:cubicBezTo>
                  <a:cubicBezTo>
                    <a:pt x="82156" y="386192"/>
                    <a:pt x="71927" y="389434"/>
                    <a:pt x="58655" y="389506"/>
                  </a:cubicBezTo>
                  <a:lnTo>
                    <a:pt x="30756" y="389506"/>
                  </a:lnTo>
                  <a:lnTo>
                    <a:pt x="30756" y="423187"/>
                  </a:lnTo>
                  <a:lnTo>
                    <a:pt x="18583" y="423187"/>
                  </a:lnTo>
                  <a:close/>
                  <a:moveTo>
                    <a:pt x="1759896" y="316221"/>
                  </a:moveTo>
                  <a:cubicBezTo>
                    <a:pt x="1770374" y="316327"/>
                    <a:pt x="1779800" y="318738"/>
                    <a:pt x="1788175" y="323453"/>
                  </a:cubicBezTo>
                  <a:cubicBezTo>
                    <a:pt x="1796549" y="328168"/>
                    <a:pt x="1803197" y="334552"/>
                    <a:pt x="1808116" y="342604"/>
                  </a:cubicBezTo>
                  <a:cubicBezTo>
                    <a:pt x="1813036" y="350656"/>
                    <a:pt x="1815552" y="359740"/>
                    <a:pt x="1815665" y="369856"/>
                  </a:cubicBezTo>
                  <a:cubicBezTo>
                    <a:pt x="1815552" y="379976"/>
                    <a:pt x="1813036" y="389086"/>
                    <a:pt x="1808116" y="397187"/>
                  </a:cubicBezTo>
                  <a:cubicBezTo>
                    <a:pt x="1803197" y="405288"/>
                    <a:pt x="1796549" y="411721"/>
                    <a:pt x="1788175" y="416485"/>
                  </a:cubicBezTo>
                  <a:cubicBezTo>
                    <a:pt x="1779800" y="421249"/>
                    <a:pt x="1770374" y="423686"/>
                    <a:pt x="1759896" y="423796"/>
                  </a:cubicBezTo>
                  <a:cubicBezTo>
                    <a:pt x="1749368" y="423686"/>
                    <a:pt x="1739906" y="421249"/>
                    <a:pt x="1731509" y="416485"/>
                  </a:cubicBezTo>
                  <a:cubicBezTo>
                    <a:pt x="1723113" y="411721"/>
                    <a:pt x="1716453" y="405288"/>
                    <a:pt x="1711529" y="397187"/>
                  </a:cubicBezTo>
                  <a:cubicBezTo>
                    <a:pt x="1706604" y="389086"/>
                    <a:pt x="1704086" y="379976"/>
                    <a:pt x="1703975" y="369856"/>
                  </a:cubicBezTo>
                  <a:cubicBezTo>
                    <a:pt x="1704086" y="359692"/>
                    <a:pt x="1706604" y="350586"/>
                    <a:pt x="1711529" y="342536"/>
                  </a:cubicBezTo>
                  <a:cubicBezTo>
                    <a:pt x="1716453" y="334487"/>
                    <a:pt x="1723113" y="328115"/>
                    <a:pt x="1731509" y="323419"/>
                  </a:cubicBezTo>
                  <a:cubicBezTo>
                    <a:pt x="1739906" y="318724"/>
                    <a:pt x="1749368" y="316324"/>
                    <a:pt x="1759896" y="316221"/>
                  </a:cubicBezTo>
                  <a:close/>
                  <a:moveTo>
                    <a:pt x="593198" y="316069"/>
                  </a:moveTo>
                  <a:cubicBezTo>
                    <a:pt x="599459" y="316110"/>
                    <a:pt x="605537" y="317016"/>
                    <a:pt x="611432" y="318789"/>
                  </a:cubicBezTo>
                  <a:cubicBezTo>
                    <a:pt x="617328" y="320561"/>
                    <a:pt x="622525" y="322951"/>
                    <a:pt x="627025" y="325959"/>
                  </a:cubicBezTo>
                  <a:lnTo>
                    <a:pt x="621850" y="337388"/>
                  </a:lnTo>
                  <a:cubicBezTo>
                    <a:pt x="616961" y="334212"/>
                    <a:pt x="611926" y="331913"/>
                    <a:pt x="606747" y="330490"/>
                  </a:cubicBezTo>
                  <a:cubicBezTo>
                    <a:pt x="601567" y="329067"/>
                    <a:pt x="596797" y="328369"/>
                    <a:pt x="592435" y="328394"/>
                  </a:cubicBezTo>
                  <a:cubicBezTo>
                    <a:pt x="585486" y="328423"/>
                    <a:pt x="579984" y="329661"/>
                    <a:pt x="575931" y="332110"/>
                  </a:cubicBezTo>
                  <a:cubicBezTo>
                    <a:pt x="571878" y="334558"/>
                    <a:pt x="569807" y="338045"/>
                    <a:pt x="569719" y="342570"/>
                  </a:cubicBezTo>
                  <a:cubicBezTo>
                    <a:pt x="569879" y="347932"/>
                    <a:pt x="571960" y="352001"/>
                    <a:pt x="575962" y="354780"/>
                  </a:cubicBezTo>
                  <a:cubicBezTo>
                    <a:pt x="579964" y="357558"/>
                    <a:pt x="584925" y="359804"/>
                    <a:pt x="590845" y="361516"/>
                  </a:cubicBezTo>
                  <a:cubicBezTo>
                    <a:pt x="596765" y="363229"/>
                    <a:pt x="602681" y="365167"/>
                    <a:pt x="608595" y="367331"/>
                  </a:cubicBezTo>
                  <a:cubicBezTo>
                    <a:pt x="614509" y="369494"/>
                    <a:pt x="619458" y="372642"/>
                    <a:pt x="623441" y="376774"/>
                  </a:cubicBezTo>
                  <a:cubicBezTo>
                    <a:pt x="627425" y="380906"/>
                    <a:pt x="629482" y="386781"/>
                    <a:pt x="629612" y="394398"/>
                  </a:cubicBezTo>
                  <a:cubicBezTo>
                    <a:pt x="629435" y="403419"/>
                    <a:pt x="625869" y="410522"/>
                    <a:pt x="618913" y="415709"/>
                  </a:cubicBezTo>
                  <a:cubicBezTo>
                    <a:pt x="611958" y="420895"/>
                    <a:pt x="602675" y="423540"/>
                    <a:pt x="591063" y="423644"/>
                  </a:cubicBezTo>
                  <a:cubicBezTo>
                    <a:pt x="583187" y="423565"/>
                    <a:pt x="575694" y="422049"/>
                    <a:pt x="568585" y="419097"/>
                  </a:cubicBezTo>
                  <a:cubicBezTo>
                    <a:pt x="561476" y="416145"/>
                    <a:pt x="555358" y="412231"/>
                    <a:pt x="550230" y="407355"/>
                  </a:cubicBezTo>
                  <a:lnTo>
                    <a:pt x="555717" y="396380"/>
                  </a:lnTo>
                  <a:cubicBezTo>
                    <a:pt x="560771" y="401210"/>
                    <a:pt x="566419" y="404926"/>
                    <a:pt x="572659" y="407527"/>
                  </a:cubicBezTo>
                  <a:cubicBezTo>
                    <a:pt x="578900" y="410128"/>
                    <a:pt x="585085" y="411442"/>
                    <a:pt x="591216" y="411471"/>
                  </a:cubicBezTo>
                  <a:cubicBezTo>
                    <a:pt x="598995" y="411423"/>
                    <a:pt x="605087" y="409956"/>
                    <a:pt x="609492" y="407069"/>
                  </a:cubicBezTo>
                  <a:cubicBezTo>
                    <a:pt x="613898" y="404183"/>
                    <a:pt x="616140" y="400162"/>
                    <a:pt x="616219" y="395008"/>
                  </a:cubicBezTo>
                  <a:cubicBezTo>
                    <a:pt x="616090" y="389527"/>
                    <a:pt x="614033" y="385380"/>
                    <a:pt x="610049" y="382568"/>
                  </a:cubicBezTo>
                  <a:cubicBezTo>
                    <a:pt x="606065" y="379756"/>
                    <a:pt x="601117" y="377509"/>
                    <a:pt x="595203" y="375828"/>
                  </a:cubicBezTo>
                  <a:cubicBezTo>
                    <a:pt x="589289" y="374147"/>
                    <a:pt x="583372" y="372261"/>
                    <a:pt x="577453" y="370171"/>
                  </a:cubicBezTo>
                  <a:cubicBezTo>
                    <a:pt x="571533" y="368081"/>
                    <a:pt x="566572" y="365017"/>
                    <a:pt x="562570" y="360980"/>
                  </a:cubicBezTo>
                  <a:cubicBezTo>
                    <a:pt x="558568" y="356942"/>
                    <a:pt x="556487" y="351161"/>
                    <a:pt x="556326" y="343637"/>
                  </a:cubicBezTo>
                  <a:cubicBezTo>
                    <a:pt x="556481" y="335154"/>
                    <a:pt x="559863" y="328463"/>
                    <a:pt x="566472" y="323566"/>
                  </a:cubicBezTo>
                  <a:cubicBezTo>
                    <a:pt x="573081" y="318669"/>
                    <a:pt x="581990" y="316169"/>
                    <a:pt x="593198" y="316069"/>
                  </a:cubicBezTo>
                  <a:close/>
                  <a:moveTo>
                    <a:pt x="285655" y="70409"/>
                  </a:moveTo>
                  <a:lnTo>
                    <a:pt x="263103" y="132893"/>
                  </a:lnTo>
                  <a:lnTo>
                    <a:pt x="307597" y="132893"/>
                  </a:lnTo>
                  <a:close/>
                  <a:moveTo>
                    <a:pt x="761885" y="6668"/>
                  </a:moveTo>
                  <a:lnTo>
                    <a:pt x="761885" y="207569"/>
                  </a:lnTo>
                  <a:lnTo>
                    <a:pt x="839626" y="207569"/>
                  </a:lnTo>
                  <a:cubicBezTo>
                    <a:pt x="858750" y="207353"/>
                    <a:pt x="876055" y="202773"/>
                    <a:pt x="891543" y="193828"/>
                  </a:cubicBezTo>
                  <a:cubicBezTo>
                    <a:pt x="907031" y="184884"/>
                    <a:pt x="919369" y="172874"/>
                    <a:pt x="928556" y="157799"/>
                  </a:cubicBezTo>
                  <a:cubicBezTo>
                    <a:pt x="937743" y="142723"/>
                    <a:pt x="942448" y="125881"/>
                    <a:pt x="942670" y="107272"/>
                  </a:cubicBezTo>
                  <a:cubicBezTo>
                    <a:pt x="942448" y="88563"/>
                    <a:pt x="937743" y="71649"/>
                    <a:pt x="928556" y="56530"/>
                  </a:cubicBezTo>
                  <a:cubicBezTo>
                    <a:pt x="919369" y="41411"/>
                    <a:pt x="907031" y="29375"/>
                    <a:pt x="891543" y="20421"/>
                  </a:cubicBezTo>
                  <a:cubicBezTo>
                    <a:pt x="876055" y="11467"/>
                    <a:pt x="858750" y="6883"/>
                    <a:pt x="839626" y="6668"/>
                  </a:cubicBezTo>
                  <a:close/>
                  <a:moveTo>
                    <a:pt x="1698802" y="610"/>
                  </a:moveTo>
                  <a:lnTo>
                    <a:pt x="1707909" y="610"/>
                  </a:lnTo>
                  <a:lnTo>
                    <a:pt x="1858213" y="207569"/>
                  </a:lnTo>
                  <a:lnTo>
                    <a:pt x="1858213" y="610"/>
                  </a:lnTo>
                  <a:lnTo>
                    <a:pt x="1864271" y="610"/>
                  </a:lnTo>
                  <a:lnTo>
                    <a:pt x="1864271" y="213627"/>
                  </a:lnTo>
                  <a:lnTo>
                    <a:pt x="1855163" y="213627"/>
                  </a:lnTo>
                  <a:lnTo>
                    <a:pt x="1704860" y="6668"/>
                  </a:lnTo>
                  <a:lnTo>
                    <a:pt x="1704860" y="213627"/>
                  </a:lnTo>
                  <a:lnTo>
                    <a:pt x="1698802" y="213627"/>
                  </a:lnTo>
                  <a:close/>
                  <a:moveTo>
                    <a:pt x="1555837" y="610"/>
                  </a:moveTo>
                  <a:cubicBezTo>
                    <a:pt x="1569938" y="684"/>
                    <a:pt x="1583198" y="3119"/>
                    <a:pt x="1595618" y="7914"/>
                  </a:cubicBezTo>
                  <a:cubicBezTo>
                    <a:pt x="1608037" y="12709"/>
                    <a:pt x="1619153" y="19418"/>
                    <a:pt x="1628967" y="28042"/>
                  </a:cubicBezTo>
                  <a:lnTo>
                    <a:pt x="1625029" y="32004"/>
                  </a:lnTo>
                  <a:cubicBezTo>
                    <a:pt x="1615807" y="23859"/>
                    <a:pt x="1605305" y="17564"/>
                    <a:pt x="1593525" y="13118"/>
                  </a:cubicBezTo>
                  <a:cubicBezTo>
                    <a:pt x="1581744" y="8672"/>
                    <a:pt x="1569182" y="6421"/>
                    <a:pt x="1555837" y="6363"/>
                  </a:cubicBezTo>
                  <a:cubicBezTo>
                    <a:pt x="1536609" y="6578"/>
                    <a:pt x="1519205" y="11165"/>
                    <a:pt x="1503625" y="20123"/>
                  </a:cubicBezTo>
                  <a:cubicBezTo>
                    <a:pt x="1488045" y="29081"/>
                    <a:pt x="1475632" y="41121"/>
                    <a:pt x="1466386" y="56243"/>
                  </a:cubicBezTo>
                  <a:cubicBezTo>
                    <a:pt x="1457140" y="71365"/>
                    <a:pt x="1452405" y="88279"/>
                    <a:pt x="1452181" y="106985"/>
                  </a:cubicBezTo>
                  <a:cubicBezTo>
                    <a:pt x="1452405" y="125695"/>
                    <a:pt x="1457140" y="142632"/>
                    <a:pt x="1466386" y="157797"/>
                  </a:cubicBezTo>
                  <a:cubicBezTo>
                    <a:pt x="1475632" y="172961"/>
                    <a:pt x="1488045" y="185044"/>
                    <a:pt x="1503625" y="194045"/>
                  </a:cubicBezTo>
                  <a:cubicBezTo>
                    <a:pt x="1519205" y="203046"/>
                    <a:pt x="1536609" y="207656"/>
                    <a:pt x="1555837" y="207874"/>
                  </a:cubicBezTo>
                  <a:cubicBezTo>
                    <a:pt x="1568724" y="207811"/>
                    <a:pt x="1580906" y="205652"/>
                    <a:pt x="1592383" y="201397"/>
                  </a:cubicBezTo>
                  <a:cubicBezTo>
                    <a:pt x="1603860" y="197143"/>
                    <a:pt x="1614136" y="191174"/>
                    <a:pt x="1623212" y="183490"/>
                  </a:cubicBezTo>
                  <a:lnTo>
                    <a:pt x="1623212" y="109119"/>
                  </a:lnTo>
                  <a:lnTo>
                    <a:pt x="1629270" y="109119"/>
                  </a:lnTo>
                  <a:lnTo>
                    <a:pt x="1629270" y="185928"/>
                  </a:lnTo>
                  <a:cubicBezTo>
                    <a:pt x="1619445" y="194550"/>
                    <a:pt x="1608278" y="201300"/>
                    <a:pt x="1595770" y="206179"/>
                  </a:cubicBezTo>
                  <a:cubicBezTo>
                    <a:pt x="1583262" y="211057"/>
                    <a:pt x="1569951" y="213540"/>
                    <a:pt x="1555837" y="213627"/>
                  </a:cubicBezTo>
                  <a:cubicBezTo>
                    <a:pt x="1535579" y="213394"/>
                    <a:pt x="1517226" y="208513"/>
                    <a:pt x="1500779" y="198984"/>
                  </a:cubicBezTo>
                  <a:cubicBezTo>
                    <a:pt x="1484331" y="189455"/>
                    <a:pt x="1471221" y="176674"/>
                    <a:pt x="1461447" y="160643"/>
                  </a:cubicBezTo>
                  <a:cubicBezTo>
                    <a:pt x="1451673" y="144611"/>
                    <a:pt x="1446667" y="126725"/>
                    <a:pt x="1446428" y="106985"/>
                  </a:cubicBezTo>
                  <a:cubicBezTo>
                    <a:pt x="1446667" y="87249"/>
                    <a:pt x="1451673" y="69386"/>
                    <a:pt x="1461447" y="53397"/>
                  </a:cubicBezTo>
                  <a:cubicBezTo>
                    <a:pt x="1471221" y="37408"/>
                    <a:pt x="1484331" y="24670"/>
                    <a:pt x="1500779" y="15184"/>
                  </a:cubicBezTo>
                  <a:cubicBezTo>
                    <a:pt x="1517226" y="5698"/>
                    <a:pt x="1535579" y="840"/>
                    <a:pt x="1555837" y="610"/>
                  </a:cubicBezTo>
                  <a:close/>
                  <a:moveTo>
                    <a:pt x="1384477" y="610"/>
                  </a:moveTo>
                  <a:lnTo>
                    <a:pt x="1390535" y="610"/>
                  </a:lnTo>
                  <a:lnTo>
                    <a:pt x="1390535" y="213627"/>
                  </a:lnTo>
                  <a:lnTo>
                    <a:pt x="1384477" y="213627"/>
                  </a:lnTo>
                  <a:close/>
                  <a:moveTo>
                    <a:pt x="1256519" y="610"/>
                  </a:moveTo>
                  <a:cubicBezTo>
                    <a:pt x="1266638" y="666"/>
                    <a:pt x="1276738" y="2069"/>
                    <a:pt x="1286819" y="4821"/>
                  </a:cubicBezTo>
                  <a:cubicBezTo>
                    <a:pt x="1296899" y="7572"/>
                    <a:pt x="1305703" y="11338"/>
                    <a:pt x="1313230" y="16120"/>
                  </a:cubicBezTo>
                  <a:lnTo>
                    <a:pt x="1310181" y="20998"/>
                  </a:lnTo>
                  <a:cubicBezTo>
                    <a:pt x="1303124" y="16533"/>
                    <a:pt x="1294829" y="13039"/>
                    <a:pt x="1285294" y="10517"/>
                  </a:cubicBezTo>
                  <a:cubicBezTo>
                    <a:pt x="1275760" y="7996"/>
                    <a:pt x="1266168" y="6713"/>
                    <a:pt x="1256519" y="6668"/>
                  </a:cubicBezTo>
                  <a:cubicBezTo>
                    <a:pt x="1237533" y="6820"/>
                    <a:pt x="1222530" y="10555"/>
                    <a:pt x="1211509" y="17872"/>
                  </a:cubicBezTo>
                  <a:cubicBezTo>
                    <a:pt x="1200488" y="25189"/>
                    <a:pt x="1194860" y="35173"/>
                    <a:pt x="1194625" y="47825"/>
                  </a:cubicBezTo>
                  <a:cubicBezTo>
                    <a:pt x="1194967" y="61794"/>
                    <a:pt x="1199403" y="72341"/>
                    <a:pt x="1207934" y="79466"/>
                  </a:cubicBezTo>
                  <a:cubicBezTo>
                    <a:pt x="1216464" y="86592"/>
                    <a:pt x="1227036" y="92086"/>
                    <a:pt x="1239648" y="95948"/>
                  </a:cubicBezTo>
                  <a:cubicBezTo>
                    <a:pt x="1252260" y="99810"/>
                    <a:pt x="1264860" y="103831"/>
                    <a:pt x="1277448" y="108011"/>
                  </a:cubicBezTo>
                  <a:cubicBezTo>
                    <a:pt x="1290036" y="112190"/>
                    <a:pt x="1300558" y="118318"/>
                    <a:pt x="1309015" y="126395"/>
                  </a:cubicBezTo>
                  <a:cubicBezTo>
                    <a:pt x="1317473" y="134471"/>
                    <a:pt x="1321811" y="146287"/>
                    <a:pt x="1322031" y="161841"/>
                  </a:cubicBezTo>
                  <a:cubicBezTo>
                    <a:pt x="1321766" y="177736"/>
                    <a:pt x="1315218" y="190292"/>
                    <a:pt x="1302386" y="199509"/>
                  </a:cubicBezTo>
                  <a:cubicBezTo>
                    <a:pt x="1289554" y="208726"/>
                    <a:pt x="1272029" y="213432"/>
                    <a:pt x="1249812" y="213627"/>
                  </a:cubicBezTo>
                  <a:cubicBezTo>
                    <a:pt x="1236141" y="213508"/>
                    <a:pt x="1222855" y="210784"/>
                    <a:pt x="1209952" y="205454"/>
                  </a:cubicBezTo>
                  <a:cubicBezTo>
                    <a:pt x="1197049" y="200124"/>
                    <a:pt x="1186060" y="192903"/>
                    <a:pt x="1176985" y="183791"/>
                  </a:cubicBezTo>
                  <a:lnTo>
                    <a:pt x="1181252" y="179523"/>
                  </a:lnTo>
                  <a:cubicBezTo>
                    <a:pt x="1189559" y="188160"/>
                    <a:pt x="1199799" y="194969"/>
                    <a:pt x="1211971" y="199948"/>
                  </a:cubicBezTo>
                  <a:cubicBezTo>
                    <a:pt x="1224144" y="204927"/>
                    <a:pt x="1236757" y="207468"/>
                    <a:pt x="1249812" y="207569"/>
                  </a:cubicBezTo>
                  <a:cubicBezTo>
                    <a:pt x="1270176" y="207398"/>
                    <a:pt x="1286234" y="203244"/>
                    <a:pt x="1297985" y="195108"/>
                  </a:cubicBezTo>
                  <a:cubicBezTo>
                    <a:pt x="1309736" y="186972"/>
                    <a:pt x="1315732" y="175883"/>
                    <a:pt x="1315974" y="161841"/>
                  </a:cubicBezTo>
                  <a:cubicBezTo>
                    <a:pt x="1315753" y="147506"/>
                    <a:pt x="1311413" y="136666"/>
                    <a:pt x="1302956" y="129321"/>
                  </a:cubicBezTo>
                  <a:cubicBezTo>
                    <a:pt x="1294499" y="121976"/>
                    <a:pt x="1283976" y="116336"/>
                    <a:pt x="1271388" y="112401"/>
                  </a:cubicBezTo>
                  <a:cubicBezTo>
                    <a:pt x="1258801" y="108465"/>
                    <a:pt x="1246201" y="104444"/>
                    <a:pt x="1233589" y="100338"/>
                  </a:cubicBezTo>
                  <a:cubicBezTo>
                    <a:pt x="1220977" y="96232"/>
                    <a:pt x="1210406" y="90250"/>
                    <a:pt x="1201876" y="82393"/>
                  </a:cubicBezTo>
                  <a:cubicBezTo>
                    <a:pt x="1193346" y="74536"/>
                    <a:pt x="1188909" y="63013"/>
                    <a:pt x="1188567" y="47825"/>
                  </a:cubicBezTo>
                  <a:cubicBezTo>
                    <a:pt x="1188826" y="33320"/>
                    <a:pt x="1195006" y="21869"/>
                    <a:pt x="1207108" y="13471"/>
                  </a:cubicBezTo>
                  <a:cubicBezTo>
                    <a:pt x="1219209" y="5073"/>
                    <a:pt x="1235680" y="786"/>
                    <a:pt x="1256519" y="610"/>
                  </a:cubicBezTo>
                  <a:close/>
                  <a:moveTo>
                    <a:pt x="1003477" y="610"/>
                  </a:moveTo>
                  <a:lnTo>
                    <a:pt x="1136637" y="610"/>
                  </a:lnTo>
                  <a:lnTo>
                    <a:pt x="1136637" y="6668"/>
                  </a:lnTo>
                  <a:lnTo>
                    <a:pt x="1009535" y="6668"/>
                  </a:lnTo>
                  <a:lnTo>
                    <a:pt x="1009535" y="100889"/>
                  </a:lnTo>
                  <a:lnTo>
                    <a:pt x="1122616" y="100889"/>
                  </a:lnTo>
                  <a:lnTo>
                    <a:pt x="1122616" y="106947"/>
                  </a:lnTo>
                  <a:lnTo>
                    <a:pt x="1009535" y="106947"/>
                  </a:lnTo>
                  <a:lnTo>
                    <a:pt x="1009535" y="207569"/>
                  </a:lnTo>
                  <a:lnTo>
                    <a:pt x="1140904" y="207569"/>
                  </a:lnTo>
                  <a:lnTo>
                    <a:pt x="1140904" y="213627"/>
                  </a:lnTo>
                  <a:lnTo>
                    <a:pt x="1003477" y="213627"/>
                  </a:lnTo>
                  <a:close/>
                  <a:moveTo>
                    <a:pt x="755827" y="610"/>
                  </a:moveTo>
                  <a:lnTo>
                    <a:pt x="839626" y="610"/>
                  </a:lnTo>
                  <a:cubicBezTo>
                    <a:pt x="859880" y="837"/>
                    <a:pt x="878206" y="5697"/>
                    <a:pt x="894604" y="15188"/>
                  </a:cubicBezTo>
                  <a:cubicBezTo>
                    <a:pt x="911002" y="24680"/>
                    <a:pt x="924064" y="37440"/>
                    <a:pt x="933788" y="53469"/>
                  </a:cubicBezTo>
                  <a:cubicBezTo>
                    <a:pt x="943513" y="69498"/>
                    <a:pt x="948493" y="87432"/>
                    <a:pt x="948728" y="107272"/>
                  </a:cubicBezTo>
                  <a:cubicBezTo>
                    <a:pt x="948493" y="127012"/>
                    <a:pt x="943513" y="144874"/>
                    <a:pt x="933788" y="160860"/>
                  </a:cubicBezTo>
                  <a:cubicBezTo>
                    <a:pt x="924064" y="176845"/>
                    <a:pt x="911002" y="189579"/>
                    <a:pt x="894604" y="199061"/>
                  </a:cubicBezTo>
                  <a:cubicBezTo>
                    <a:pt x="878206" y="208543"/>
                    <a:pt x="859880" y="213398"/>
                    <a:pt x="839626" y="213627"/>
                  </a:cubicBezTo>
                  <a:lnTo>
                    <a:pt x="755827" y="213627"/>
                  </a:lnTo>
                  <a:close/>
                  <a:moveTo>
                    <a:pt x="627278" y="0"/>
                  </a:moveTo>
                  <a:lnTo>
                    <a:pt x="697954" y="0"/>
                  </a:lnTo>
                  <a:lnTo>
                    <a:pt x="697954" y="213627"/>
                  </a:lnTo>
                  <a:lnTo>
                    <a:pt x="627278" y="213627"/>
                  </a:lnTo>
                  <a:close/>
                  <a:moveTo>
                    <a:pt x="389915" y="0"/>
                  </a:moveTo>
                  <a:lnTo>
                    <a:pt x="460324" y="0"/>
                  </a:lnTo>
                  <a:lnTo>
                    <a:pt x="503282" y="82282"/>
                  </a:lnTo>
                  <a:lnTo>
                    <a:pt x="544715" y="0"/>
                  </a:lnTo>
                  <a:lnTo>
                    <a:pt x="615124" y="0"/>
                  </a:lnTo>
                  <a:lnTo>
                    <a:pt x="538619" y="147193"/>
                  </a:lnTo>
                  <a:lnTo>
                    <a:pt x="538619" y="213627"/>
                  </a:lnTo>
                  <a:lnTo>
                    <a:pt x="467944" y="213627"/>
                  </a:lnTo>
                  <a:lnTo>
                    <a:pt x="467944" y="148717"/>
                  </a:lnTo>
                  <a:close/>
                  <a:moveTo>
                    <a:pt x="251522" y="0"/>
                  </a:moveTo>
                  <a:lnTo>
                    <a:pt x="324054" y="0"/>
                  </a:lnTo>
                  <a:lnTo>
                    <a:pt x="410908" y="213627"/>
                  </a:lnTo>
                  <a:lnTo>
                    <a:pt x="335634" y="213627"/>
                  </a:lnTo>
                  <a:lnTo>
                    <a:pt x="324968" y="183452"/>
                  </a:lnTo>
                  <a:lnTo>
                    <a:pt x="244818" y="183452"/>
                  </a:lnTo>
                  <a:lnTo>
                    <a:pt x="233847" y="213627"/>
                  </a:lnTo>
                  <a:lnTo>
                    <a:pt x="161315" y="213627"/>
                  </a:lnTo>
                  <a:close/>
                  <a:moveTo>
                    <a:pt x="20117" y="0"/>
                  </a:moveTo>
                  <a:lnTo>
                    <a:pt x="163639" y="0"/>
                  </a:lnTo>
                  <a:lnTo>
                    <a:pt x="163639" y="141422"/>
                  </a:lnTo>
                  <a:cubicBezTo>
                    <a:pt x="163354" y="165487"/>
                    <a:pt x="156081" y="184009"/>
                    <a:pt x="141819" y="196988"/>
                  </a:cubicBezTo>
                  <a:cubicBezTo>
                    <a:pt x="127558" y="209967"/>
                    <a:pt x="108022" y="216530"/>
                    <a:pt x="83210" y="216675"/>
                  </a:cubicBezTo>
                  <a:cubicBezTo>
                    <a:pt x="66027" y="216612"/>
                    <a:pt x="50559" y="213388"/>
                    <a:pt x="36805" y="207004"/>
                  </a:cubicBezTo>
                  <a:cubicBezTo>
                    <a:pt x="23050" y="200620"/>
                    <a:pt x="10782" y="191456"/>
                    <a:pt x="0" y="179513"/>
                  </a:cubicBezTo>
                  <a:lnTo>
                    <a:pt x="32004" y="133799"/>
                  </a:lnTo>
                  <a:cubicBezTo>
                    <a:pt x="40526" y="142139"/>
                    <a:pt x="48704" y="148250"/>
                    <a:pt x="56540" y="152132"/>
                  </a:cubicBezTo>
                  <a:cubicBezTo>
                    <a:pt x="64376" y="156013"/>
                    <a:pt x="71031" y="157931"/>
                    <a:pt x="76505" y="157887"/>
                  </a:cubicBezTo>
                  <a:cubicBezTo>
                    <a:pt x="81445" y="157900"/>
                    <a:pt x="85357" y="156426"/>
                    <a:pt x="88239" y="153466"/>
                  </a:cubicBezTo>
                  <a:cubicBezTo>
                    <a:pt x="91122" y="150505"/>
                    <a:pt x="92596" y="145983"/>
                    <a:pt x="92659" y="139897"/>
                  </a:cubicBezTo>
                  <a:lnTo>
                    <a:pt x="92659" y="55741"/>
                  </a:lnTo>
                  <a:lnTo>
                    <a:pt x="20117" y="5574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9"/>
            <p:cNvGrpSpPr/>
            <p:nvPr/>
          </p:nvGrpSpPr>
          <p:grpSpPr>
            <a:xfrm rot="2700000">
              <a:off x="7248886" y="4101434"/>
              <a:ext cx="575088" cy="574474"/>
              <a:chOff x="6915150" y="3875088"/>
              <a:chExt cx="1490663" cy="1489075"/>
            </a:xfrm>
            <a:grpFill/>
          </p:grpSpPr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6915150" y="3875088"/>
                <a:ext cx="1490663" cy="1489075"/>
              </a:xfrm>
              <a:custGeom>
                <a:avLst/>
                <a:gdLst>
                  <a:gd name="T0" fmla="*/ 217 w 939"/>
                  <a:gd name="T1" fmla="*/ 3 h 938"/>
                  <a:gd name="T2" fmla="*/ 274 w 939"/>
                  <a:gd name="T3" fmla="*/ 20 h 938"/>
                  <a:gd name="T4" fmla="*/ 322 w 939"/>
                  <a:gd name="T5" fmla="*/ 55 h 938"/>
                  <a:gd name="T6" fmla="*/ 364 w 939"/>
                  <a:gd name="T7" fmla="*/ 116 h 938"/>
                  <a:gd name="T8" fmla="*/ 378 w 939"/>
                  <a:gd name="T9" fmla="*/ 184 h 938"/>
                  <a:gd name="T10" fmla="*/ 364 w 939"/>
                  <a:gd name="T11" fmla="*/ 253 h 938"/>
                  <a:gd name="T12" fmla="*/ 322 w 939"/>
                  <a:gd name="T13" fmla="*/ 321 h 938"/>
                  <a:gd name="T14" fmla="*/ 283 w 939"/>
                  <a:gd name="T15" fmla="*/ 376 h 938"/>
                  <a:gd name="T16" fmla="*/ 263 w 939"/>
                  <a:gd name="T17" fmla="*/ 435 h 938"/>
                  <a:gd name="T18" fmla="*/ 264 w 939"/>
                  <a:gd name="T19" fmla="*/ 504 h 938"/>
                  <a:gd name="T20" fmla="*/ 292 w 939"/>
                  <a:gd name="T21" fmla="*/ 571 h 938"/>
                  <a:gd name="T22" fmla="*/ 340 w 939"/>
                  <a:gd name="T23" fmla="*/ 626 h 938"/>
                  <a:gd name="T24" fmla="*/ 402 w 939"/>
                  <a:gd name="T25" fmla="*/ 664 h 938"/>
                  <a:gd name="T26" fmla="*/ 470 w 939"/>
                  <a:gd name="T27" fmla="*/ 679 h 938"/>
                  <a:gd name="T28" fmla="*/ 534 w 939"/>
                  <a:gd name="T29" fmla="*/ 668 h 938"/>
                  <a:gd name="T30" fmla="*/ 590 w 939"/>
                  <a:gd name="T31" fmla="*/ 639 h 938"/>
                  <a:gd name="T32" fmla="*/ 651 w 939"/>
                  <a:gd name="T33" fmla="*/ 592 h 938"/>
                  <a:gd name="T34" fmla="*/ 720 w 939"/>
                  <a:gd name="T35" fmla="*/ 565 h 938"/>
                  <a:gd name="T36" fmla="*/ 789 w 939"/>
                  <a:gd name="T37" fmla="*/ 565 h 938"/>
                  <a:gd name="T38" fmla="*/ 855 w 939"/>
                  <a:gd name="T39" fmla="*/ 592 h 938"/>
                  <a:gd name="T40" fmla="*/ 903 w 939"/>
                  <a:gd name="T41" fmla="*/ 641 h 938"/>
                  <a:gd name="T42" fmla="*/ 930 w 939"/>
                  <a:gd name="T43" fmla="*/ 693 h 938"/>
                  <a:gd name="T44" fmla="*/ 939 w 939"/>
                  <a:gd name="T45" fmla="*/ 749 h 938"/>
                  <a:gd name="T46" fmla="*/ 930 w 939"/>
                  <a:gd name="T47" fmla="*/ 807 h 938"/>
                  <a:gd name="T48" fmla="*/ 903 w 939"/>
                  <a:gd name="T49" fmla="*/ 859 h 938"/>
                  <a:gd name="T50" fmla="*/ 855 w 939"/>
                  <a:gd name="T51" fmla="*/ 906 h 938"/>
                  <a:gd name="T52" fmla="*/ 789 w 939"/>
                  <a:gd name="T53" fmla="*/ 934 h 938"/>
                  <a:gd name="T54" fmla="*/ 720 w 939"/>
                  <a:gd name="T55" fmla="*/ 935 h 938"/>
                  <a:gd name="T56" fmla="*/ 651 w 939"/>
                  <a:gd name="T57" fmla="*/ 908 h 938"/>
                  <a:gd name="T58" fmla="*/ 590 w 939"/>
                  <a:gd name="T59" fmla="*/ 861 h 938"/>
                  <a:gd name="T60" fmla="*/ 534 w 939"/>
                  <a:gd name="T61" fmla="*/ 830 h 938"/>
                  <a:gd name="T62" fmla="*/ 470 w 939"/>
                  <a:gd name="T63" fmla="*/ 821 h 938"/>
                  <a:gd name="T64" fmla="*/ 418 w 939"/>
                  <a:gd name="T65" fmla="*/ 826 h 938"/>
                  <a:gd name="T66" fmla="*/ 372 w 939"/>
                  <a:gd name="T67" fmla="*/ 846 h 938"/>
                  <a:gd name="T68" fmla="*/ 322 w 939"/>
                  <a:gd name="T69" fmla="*/ 883 h 938"/>
                  <a:gd name="T70" fmla="*/ 259 w 939"/>
                  <a:gd name="T71" fmla="*/ 923 h 938"/>
                  <a:gd name="T72" fmla="*/ 190 w 939"/>
                  <a:gd name="T73" fmla="*/ 938 h 938"/>
                  <a:gd name="T74" fmla="*/ 132 w 939"/>
                  <a:gd name="T75" fmla="*/ 930 h 938"/>
                  <a:gd name="T76" fmla="*/ 80 w 939"/>
                  <a:gd name="T77" fmla="*/ 902 h 938"/>
                  <a:gd name="T78" fmla="*/ 33 w 939"/>
                  <a:gd name="T79" fmla="*/ 854 h 938"/>
                  <a:gd name="T80" fmla="*/ 4 w 939"/>
                  <a:gd name="T81" fmla="*/ 790 h 938"/>
                  <a:gd name="T82" fmla="*/ 4 w 939"/>
                  <a:gd name="T83" fmla="*/ 720 h 938"/>
                  <a:gd name="T84" fmla="*/ 31 w 939"/>
                  <a:gd name="T85" fmla="*/ 651 h 938"/>
                  <a:gd name="T86" fmla="*/ 78 w 939"/>
                  <a:gd name="T87" fmla="*/ 591 h 938"/>
                  <a:gd name="T88" fmla="*/ 107 w 939"/>
                  <a:gd name="T89" fmla="*/ 535 h 938"/>
                  <a:gd name="T90" fmla="*/ 118 w 939"/>
                  <a:gd name="T91" fmla="*/ 469 h 938"/>
                  <a:gd name="T92" fmla="*/ 107 w 939"/>
                  <a:gd name="T93" fmla="*/ 404 h 938"/>
                  <a:gd name="T94" fmla="*/ 78 w 939"/>
                  <a:gd name="T95" fmla="*/ 349 h 938"/>
                  <a:gd name="T96" fmla="*/ 31 w 939"/>
                  <a:gd name="T97" fmla="*/ 287 h 938"/>
                  <a:gd name="T98" fmla="*/ 4 w 939"/>
                  <a:gd name="T99" fmla="*/ 218 h 938"/>
                  <a:gd name="T100" fmla="*/ 4 w 939"/>
                  <a:gd name="T101" fmla="*/ 148 h 938"/>
                  <a:gd name="T102" fmla="*/ 33 w 939"/>
                  <a:gd name="T103" fmla="*/ 84 h 938"/>
                  <a:gd name="T104" fmla="*/ 80 w 939"/>
                  <a:gd name="T105" fmla="*/ 36 h 938"/>
                  <a:gd name="T106" fmla="*/ 132 w 939"/>
                  <a:gd name="T107" fmla="*/ 10 h 938"/>
                  <a:gd name="T108" fmla="*/ 190 w 939"/>
                  <a:gd name="T109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39" h="938">
                    <a:moveTo>
                      <a:pt x="190" y="0"/>
                    </a:moveTo>
                    <a:lnTo>
                      <a:pt x="217" y="3"/>
                    </a:lnTo>
                    <a:lnTo>
                      <a:pt x="246" y="10"/>
                    </a:lnTo>
                    <a:lnTo>
                      <a:pt x="274" y="20"/>
                    </a:lnTo>
                    <a:lnTo>
                      <a:pt x="298" y="36"/>
                    </a:lnTo>
                    <a:lnTo>
                      <a:pt x="322" y="55"/>
                    </a:lnTo>
                    <a:lnTo>
                      <a:pt x="346" y="84"/>
                    </a:lnTo>
                    <a:lnTo>
                      <a:pt x="364" y="116"/>
                    </a:lnTo>
                    <a:lnTo>
                      <a:pt x="374" y="148"/>
                    </a:lnTo>
                    <a:lnTo>
                      <a:pt x="378" y="184"/>
                    </a:lnTo>
                    <a:lnTo>
                      <a:pt x="374" y="218"/>
                    </a:lnTo>
                    <a:lnTo>
                      <a:pt x="364" y="253"/>
                    </a:lnTo>
                    <a:lnTo>
                      <a:pt x="347" y="287"/>
                    </a:lnTo>
                    <a:lnTo>
                      <a:pt x="322" y="321"/>
                    </a:lnTo>
                    <a:lnTo>
                      <a:pt x="300" y="349"/>
                    </a:lnTo>
                    <a:lnTo>
                      <a:pt x="283" y="376"/>
                    </a:lnTo>
                    <a:lnTo>
                      <a:pt x="271" y="404"/>
                    </a:lnTo>
                    <a:lnTo>
                      <a:pt x="263" y="435"/>
                    </a:lnTo>
                    <a:lnTo>
                      <a:pt x="260" y="469"/>
                    </a:lnTo>
                    <a:lnTo>
                      <a:pt x="264" y="504"/>
                    </a:lnTo>
                    <a:lnTo>
                      <a:pt x="275" y="538"/>
                    </a:lnTo>
                    <a:lnTo>
                      <a:pt x="292" y="571"/>
                    </a:lnTo>
                    <a:lnTo>
                      <a:pt x="314" y="601"/>
                    </a:lnTo>
                    <a:lnTo>
                      <a:pt x="340" y="626"/>
                    </a:lnTo>
                    <a:lnTo>
                      <a:pt x="370" y="648"/>
                    </a:lnTo>
                    <a:lnTo>
                      <a:pt x="402" y="664"/>
                    </a:lnTo>
                    <a:lnTo>
                      <a:pt x="436" y="675"/>
                    </a:lnTo>
                    <a:lnTo>
                      <a:pt x="470" y="679"/>
                    </a:lnTo>
                    <a:lnTo>
                      <a:pt x="504" y="676"/>
                    </a:lnTo>
                    <a:lnTo>
                      <a:pt x="534" y="668"/>
                    </a:lnTo>
                    <a:lnTo>
                      <a:pt x="563" y="656"/>
                    </a:lnTo>
                    <a:lnTo>
                      <a:pt x="590" y="639"/>
                    </a:lnTo>
                    <a:lnTo>
                      <a:pt x="618" y="617"/>
                    </a:lnTo>
                    <a:lnTo>
                      <a:pt x="651" y="592"/>
                    </a:lnTo>
                    <a:lnTo>
                      <a:pt x="686" y="575"/>
                    </a:lnTo>
                    <a:lnTo>
                      <a:pt x="720" y="565"/>
                    </a:lnTo>
                    <a:lnTo>
                      <a:pt x="755" y="561"/>
                    </a:lnTo>
                    <a:lnTo>
                      <a:pt x="789" y="565"/>
                    </a:lnTo>
                    <a:lnTo>
                      <a:pt x="823" y="575"/>
                    </a:lnTo>
                    <a:lnTo>
                      <a:pt x="855" y="592"/>
                    </a:lnTo>
                    <a:lnTo>
                      <a:pt x="884" y="617"/>
                    </a:lnTo>
                    <a:lnTo>
                      <a:pt x="903" y="641"/>
                    </a:lnTo>
                    <a:lnTo>
                      <a:pt x="919" y="665"/>
                    </a:lnTo>
                    <a:lnTo>
                      <a:pt x="930" y="693"/>
                    </a:lnTo>
                    <a:lnTo>
                      <a:pt x="936" y="720"/>
                    </a:lnTo>
                    <a:lnTo>
                      <a:pt x="939" y="749"/>
                    </a:lnTo>
                    <a:lnTo>
                      <a:pt x="936" y="778"/>
                    </a:lnTo>
                    <a:lnTo>
                      <a:pt x="930" y="807"/>
                    </a:lnTo>
                    <a:lnTo>
                      <a:pt x="919" y="833"/>
                    </a:lnTo>
                    <a:lnTo>
                      <a:pt x="903" y="859"/>
                    </a:lnTo>
                    <a:lnTo>
                      <a:pt x="884" y="883"/>
                    </a:lnTo>
                    <a:lnTo>
                      <a:pt x="855" y="906"/>
                    </a:lnTo>
                    <a:lnTo>
                      <a:pt x="823" y="923"/>
                    </a:lnTo>
                    <a:lnTo>
                      <a:pt x="789" y="934"/>
                    </a:lnTo>
                    <a:lnTo>
                      <a:pt x="755" y="938"/>
                    </a:lnTo>
                    <a:lnTo>
                      <a:pt x="720" y="935"/>
                    </a:lnTo>
                    <a:lnTo>
                      <a:pt x="686" y="925"/>
                    </a:lnTo>
                    <a:lnTo>
                      <a:pt x="651" y="908"/>
                    </a:lnTo>
                    <a:lnTo>
                      <a:pt x="618" y="883"/>
                    </a:lnTo>
                    <a:lnTo>
                      <a:pt x="590" y="861"/>
                    </a:lnTo>
                    <a:lnTo>
                      <a:pt x="563" y="844"/>
                    </a:lnTo>
                    <a:lnTo>
                      <a:pt x="534" y="830"/>
                    </a:lnTo>
                    <a:lnTo>
                      <a:pt x="504" y="824"/>
                    </a:lnTo>
                    <a:lnTo>
                      <a:pt x="470" y="821"/>
                    </a:lnTo>
                    <a:lnTo>
                      <a:pt x="442" y="823"/>
                    </a:lnTo>
                    <a:lnTo>
                      <a:pt x="418" y="826"/>
                    </a:lnTo>
                    <a:lnTo>
                      <a:pt x="395" y="834"/>
                    </a:lnTo>
                    <a:lnTo>
                      <a:pt x="372" y="846"/>
                    </a:lnTo>
                    <a:lnTo>
                      <a:pt x="348" y="862"/>
                    </a:lnTo>
                    <a:lnTo>
                      <a:pt x="322" y="883"/>
                    </a:lnTo>
                    <a:lnTo>
                      <a:pt x="292" y="906"/>
                    </a:lnTo>
                    <a:lnTo>
                      <a:pt x="259" y="923"/>
                    </a:lnTo>
                    <a:lnTo>
                      <a:pt x="225" y="934"/>
                    </a:lnTo>
                    <a:lnTo>
                      <a:pt x="190" y="938"/>
                    </a:lnTo>
                    <a:lnTo>
                      <a:pt x="161" y="936"/>
                    </a:lnTo>
                    <a:lnTo>
                      <a:pt x="132" y="930"/>
                    </a:lnTo>
                    <a:lnTo>
                      <a:pt x="105" y="918"/>
                    </a:lnTo>
                    <a:lnTo>
                      <a:pt x="80" y="902"/>
                    </a:lnTo>
                    <a:lnTo>
                      <a:pt x="56" y="883"/>
                    </a:lnTo>
                    <a:lnTo>
                      <a:pt x="33" y="854"/>
                    </a:lnTo>
                    <a:lnTo>
                      <a:pt x="14" y="823"/>
                    </a:lnTo>
                    <a:lnTo>
                      <a:pt x="4" y="790"/>
                    </a:lnTo>
                    <a:lnTo>
                      <a:pt x="0" y="756"/>
                    </a:lnTo>
                    <a:lnTo>
                      <a:pt x="4" y="720"/>
                    </a:lnTo>
                    <a:lnTo>
                      <a:pt x="14" y="685"/>
                    </a:lnTo>
                    <a:lnTo>
                      <a:pt x="31" y="651"/>
                    </a:lnTo>
                    <a:lnTo>
                      <a:pt x="56" y="618"/>
                    </a:lnTo>
                    <a:lnTo>
                      <a:pt x="78" y="591"/>
                    </a:lnTo>
                    <a:lnTo>
                      <a:pt x="95" y="563"/>
                    </a:lnTo>
                    <a:lnTo>
                      <a:pt x="107" y="535"/>
                    </a:lnTo>
                    <a:lnTo>
                      <a:pt x="115" y="503"/>
                    </a:lnTo>
                    <a:lnTo>
                      <a:pt x="118" y="469"/>
                    </a:lnTo>
                    <a:lnTo>
                      <a:pt x="115" y="435"/>
                    </a:lnTo>
                    <a:lnTo>
                      <a:pt x="107" y="404"/>
                    </a:lnTo>
                    <a:lnTo>
                      <a:pt x="95" y="376"/>
                    </a:lnTo>
                    <a:lnTo>
                      <a:pt x="78" y="349"/>
                    </a:lnTo>
                    <a:lnTo>
                      <a:pt x="56" y="321"/>
                    </a:lnTo>
                    <a:lnTo>
                      <a:pt x="31" y="287"/>
                    </a:lnTo>
                    <a:lnTo>
                      <a:pt x="14" y="253"/>
                    </a:lnTo>
                    <a:lnTo>
                      <a:pt x="4" y="218"/>
                    </a:lnTo>
                    <a:lnTo>
                      <a:pt x="0" y="184"/>
                    </a:lnTo>
                    <a:lnTo>
                      <a:pt x="4" y="148"/>
                    </a:lnTo>
                    <a:lnTo>
                      <a:pt x="14" y="116"/>
                    </a:lnTo>
                    <a:lnTo>
                      <a:pt x="33" y="84"/>
                    </a:lnTo>
                    <a:lnTo>
                      <a:pt x="56" y="55"/>
                    </a:lnTo>
                    <a:lnTo>
                      <a:pt x="80" y="36"/>
                    </a:lnTo>
                    <a:lnTo>
                      <a:pt x="105" y="20"/>
                    </a:lnTo>
                    <a:lnTo>
                      <a:pt x="132" y="10"/>
                    </a:lnTo>
                    <a:lnTo>
                      <a:pt x="161" y="3"/>
                    </a:lnTo>
                    <a:lnTo>
                      <a:pt x="19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7789863" y="3897313"/>
                <a:ext cx="595313" cy="593725"/>
              </a:xfrm>
              <a:custGeom>
                <a:avLst/>
                <a:gdLst>
                  <a:gd name="T0" fmla="*/ 187 w 375"/>
                  <a:gd name="T1" fmla="*/ 0 h 374"/>
                  <a:gd name="T2" fmla="*/ 225 w 375"/>
                  <a:gd name="T3" fmla="*/ 2 h 374"/>
                  <a:gd name="T4" fmla="*/ 261 w 375"/>
                  <a:gd name="T5" fmla="*/ 14 h 374"/>
                  <a:gd name="T6" fmla="*/ 292 w 375"/>
                  <a:gd name="T7" fmla="*/ 31 h 374"/>
                  <a:gd name="T8" fmla="*/ 320 w 375"/>
                  <a:gd name="T9" fmla="*/ 55 h 374"/>
                  <a:gd name="T10" fmla="*/ 343 w 375"/>
                  <a:gd name="T11" fmla="*/ 82 h 374"/>
                  <a:gd name="T12" fmla="*/ 360 w 375"/>
                  <a:gd name="T13" fmla="*/ 113 h 374"/>
                  <a:gd name="T14" fmla="*/ 371 w 375"/>
                  <a:gd name="T15" fmla="*/ 149 h 374"/>
                  <a:gd name="T16" fmla="*/ 375 w 375"/>
                  <a:gd name="T17" fmla="*/ 187 h 374"/>
                  <a:gd name="T18" fmla="*/ 371 w 375"/>
                  <a:gd name="T19" fmla="*/ 225 h 374"/>
                  <a:gd name="T20" fmla="*/ 360 w 375"/>
                  <a:gd name="T21" fmla="*/ 260 h 374"/>
                  <a:gd name="T22" fmla="*/ 343 w 375"/>
                  <a:gd name="T23" fmla="*/ 291 h 374"/>
                  <a:gd name="T24" fmla="*/ 320 w 375"/>
                  <a:gd name="T25" fmla="*/ 319 h 374"/>
                  <a:gd name="T26" fmla="*/ 292 w 375"/>
                  <a:gd name="T27" fmla="*/ 343 h 374"/>
                  <a:gd name="T28" fmla="*/ 261 w 375"/>
                  <a:gd name="T29" fmla="*/ 360 h 374"/>
                  <a:gd name="T30" fmla="*/ 225 w 375"/>
                  <a:gd name="T31" fmla="*/ 370 h 374"/>
                  <a:gd name="T32" fmla="*/ 187 w 375"/>
                  <a:gd name="T33" fmla="*/ 374 h 374"/>
                  <a:gd name="T34" fmla="*/ 149 w 375"/>
                  <a:gd name="T35" fmla="*/ 370 h 374"/>
                  <a:gd name="T36" fmla="*/ 114 w 375"/>
                  <a:gd name="T37" fmla="*/ 360 h 374"/>
                  <a:gd name="T38" fmla="*/ 83 w 375"/>
                  <a:gd name="T39" fmla="*/ 343 h 374"/>
                  <a:gd name="T40" fmla="*/ 55 w 375"/>
                  <a:gd name="T41" fmla="*/ 319 h 374"/>
                  <a:gd name="T42" fmla="*/ 32 w 375"/>
                  <a:gd name="T43" fmla="*/ 291 h 374"/>
                  <a:gd name="T44" fmla="*/ 15 w 375"/>
                  <a:gd name="T45" fmla="*/ 260 h 374"/>
                  <a:gd name="T46" fmla="*/ 3 w 375"/>
                  <a:gd name="T47" fmla="*/ 225 h 374"/>
                  <a:gd name="T48" fmla="*/ 0 w 375"/>
                  <a:gd name="T49" fmla="*/ 187 h 374"/>
                  <a:gd name="T50" fmla="*/ 3 w 375"/>
                  <a:gd name="T51" fmla="*/ 149 h 374"/>
                  <a:gd name="T52" fmla="*/ 15 w 375"/>
                  <a:gd name="T53" fmla="*/ 113 h 374"/>
                  <a:gd name="T54" fmla="*/ 32 w 375"/>
                  <a:gd name="T55" fmla="*/ 82 h 374"/>
                  <a:gd name="T56" fmla="*/ 55 w 375"/>
                  <a:gd name="T57" fmla="*/ 55 h 374"/>
                  <a:gd name="T58" fmla="*/ 83 w 375"/>
                  <a:gd name="T59" fmla="*/ 31 h 374"/>
                  <a:gd name="T60" fmla="*/ 114 w 375"/>
                  <a:gd name="T61" fmla="*/ 14 h 374"/>
                  <a:gd name="T62" fmla="*/ 149 w 375"/>
                  <a:gd name="T63" fmla="*/ 2 h 374"/>
                  <a:gd name="T64" fmla="*/ 187 w 375"/>
                  <a:gd name="T65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5" h="374">
                    <a:moveTo>
                      <a:pt x="187" y="0"/>
                    </a:moveTo>
                    <a:lnTo>
                      <a:pt x="225" y="2"/>
                    </a:lnTo>
                    <a:lnTo>
                      <a:pt x="261" y="14"/>
                    </a:lnTo>
                    <a:lnTo>
                      <a:pt x="292" y="31"/>
                    </a:lnTo>
                    <a:lnTo>
                      <a:pt x="320" y="55"/>
                    </a:lnTo>
                    <a:lnTo>
                      <a:pt x="343" y="82"/>
                    </a:lnTo>
                    <a:lnTo>
                      <a:pt x="360" y="113"/>
                    </a:lnTo>
                    <a:lnTo>
                      <a:pt x="371" y="149"/>
                    </a:lnTo>
                    <a:lnTo>
                      <a:pt x="375" y="187"/>
                    </a:lnTo>
                    <a:lnTo>
                      <a:pt x="371" y="225"/>
                    </a:lnTo>
                    <a:lnTo>
                      <a:pt x="360" y="260"/>
                    </a:lnTo>
                    <a:lnTo>
                      <a:pt x="343" y="291"/>
                    </a:lnTo>
                    <a:lnTo>
                      <a:pt x="320" y="319"/>
                    </a:lnTo>
                    <a:lnTo>
                      <a:pt x="292" y="343"/>
                    </a:lnTo>
                    <a:lnTo>
                      <a:pt x="261" y="360"/>
                    </a:lnTo>
                    <a:lnTo>
                      <a:pt x="225" y="370"/>
                    </a:lnTo>
                    <a:lnTo>
                      <a:pt x="187" y="374"/>
                    </a:lnTo>
                    <a:lnTo>
                      <a:pt x="149" y="370"/>
                    </a:lnTo>
                    <a:lnTo>
                      <a:pt x="114" y="360"/>
                    </a:lnTo>
                    <a:lnTo>
                      <a:pt x="83" y="343"/>
                    </a:lnTo>
                    <a:lnTo>
                      <a:pt x="55" y="319"/>
                    </a:lnTo>
                    <a:lnTo>
                      <a:pt x="32" y="291"/>
                    </a:lnTo>
                    <a:lnTo>
                      <a:pt x="15" y="260"/>
                    </a:lnTo>
                    <a:lnTo>
                      <a:pt x="3" y="225"/>
                    </a:lnTo>
                    <a:lnTo>
                      <a:pt x="0" y="187"/>
                    </a:lnTo>
                    <a:lnTo>
                      <a:pt x="3" y="149"/>
                    </a:lnTo>
                    <a:lnTo>
                      <a:pt x="15" y="113"/>
                    </a:lnTo>
                    <a:lnTo>
                      <a:pt x="32" y="82"/>
                    </a:lnTo>
                    <a:lnTo>
                      <a:pt x="55" y="55"/>
                    </a:lnTo>
                    <a:lnTo>
                      <a:pt x="83" y="31"/>
                    </a:lnTo>
                    <a:lnTo>
                      <a:pt x="114" y="14"/>
                    </a:lnTo>
                    <a:lnTo>
                      <a:pt x="149" y="2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文本框 6"/>
          <p:cNvSpPr txBox="1"/>
          <p:nvPr userDrawn="1"/>
        </p:nvSpPr>
        <p:spPr>
          <a:xfrm>
            <a:off x="413147" y="4693700"/>
            <a:ext cx="1873411" cy="2077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900" dirty="0">
                <a:solidFill>
                  <a:schemeClr val="accent3"/>
                </a:solidFill>
                <a:latin typeface="+mj-lt"/>
              </a:rPr>
              <a:t>PAGE </a:t>
            </a:r>
            <a:fld id="{63732DC1-690A-4069-ABD9-041E0DB2384A}" type="slidenum">
              <a:rPr lang="en-US" altLang="zh-CN" sz="900" smtClean="0">
                <a:solidFill>
                  <a:schemeClr val="accent3"/>
                </a:solidFill>
                <a:latin typeface="+mj-lt"/>
              </a:rPr>
              <a:pPr/>
              <a:t>‹#›</a:t>
            </a:fld>
            <a:r>
              <a:rPr lang="en-US" altLang="zh-CN" sz="9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</a:rPr>
              <a:t>— Annual Summary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33471"/>
      </p:ext>
    </p:extLst>
  </p:cSld>
  <p:clrMapOvr>
    <a:masterClrMapping/>
  </p:clrMapOvr>
  <p:transition spd="med" advClick="0" advTm="0">
    <p:random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731">
          <p15:clr>
            <a:srgbClr val="FBAE40"/>
          </p15:clr>
        </p15:guide>
        <p15:guide id="5" pos="347">
          <p15:clr>
            <a:srgbClr val="FBAE40"/>
          </p15:clr>
        </p15:guide>
        <p15:guide id="6" pos="7310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orient="horz" pos="958">
          <p15:clr>
            <a:srgbClr val="FBAE40"/>
          </p15:clr>
        </p15:guide>
        <p15:guide id="9" orient="horz" pos="37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469170"/>
      </p:ext>
    </p:extLst>
  </p:cSld>
  <p:clrMapOvr>
    <a:masterClrMapping/>
  </p:clrMapOvr>
  <p:transition spd="med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3528" y="232284"/>
            <a:ext cx="14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title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F18D9-DAF0-4328-B940-0A1DF5923B78}" type="datetimeFigureOut">
              <a:rPr lang="zh-CN" altLang="en-US" smtClean="0"/>
              <a:pPr/>
              <a:t>2020/7/26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50FA4-884A-4CB0-A392-56C3759A82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_文本框 3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33459" y="232284"/>
            <a:ext cx="504056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charset="0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 fontAlgn="base"/>
            <a:endParaRPr lang="en-US" altLang="zh-CN" sz="3200" b="1" dirty="0" smtClean="0">
              <a:solidFill>
                <a:schemeClr val="accent1"/>
              </a:solidFill>
              <a:latin typeface="Helvetica" panose="020B0604020202030204" pitchFamily="34" charset="0"/>
            </a:endParaRPr>
          </a:p>
          <a:p>
            <a:pPr algn="ctr" fontAlgn="base"/>
            <a:r>
              <a:rPr lang="en-US" altLang="zh-CN" sz="3200" b="1" dirty="0" smtClean="0">
                <a:solidFill>
                  <a:schemeClr val="accent1"/>
                </a:solidFill>
                <a:latin typeface="Helvetica" panose="020B0604020202030204" pitchFamily="34" charset="0"/>
              </a:rPr>
              <a:t>ỨNG DỤNG</a:t>
            </a:r>
          </a:p>
          <a:p>
            <a:pPr algn="ctr" fontAlgn="base"/>
            <a:r>
              <a:rPr lang="en-US" altLang="zh-CN" sz="3200" b="1" dirty="0" smtClean="0">
                <a:solidFill>
                  <a:schemeClr val="accent1"/>
                </a:solidFill>
                <a:latin typeface="Helvetica" panose="020B0604020202030204" pitchFamily="34" charset="0"/>
              </a:rPr>
              <a:t>PHÂN LOẠI RÁC THẢI</a:t>
            </a:r>
            <a:endParaRPr lang="en-US" altLang="zh-CN" sz="3200" dirty="0">
              <a:solidFill>
                <a:schemeClr val="accent1"/>
              </a:solidFill>
              <a:latin typeface="Helvetica" panose="020B0604020202030204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36512" y="1548425"/>
            <a:ext cx="4032448" cy="3600401"/>
          </a:xfrm>
          <a:prstGeom prst="rect">
            <a:avLst/>
          </a:prstGeom>
          <a:noFill/>
        </p:spPr>
      </p:pic>
      <p:sp>
        <p:nvSpPr>
          <p:cNvPr id="27" name="PA_文本框 36"/>
          <p:cNvSpPr txBox="1"/>
          <p:nvPr>
            <p:custDataLst>
              <p:tags r:id="rId2"/>
            </p:custDataLst>
          </p:nvPr>
        </p:nvSpPr>
        <p:spPr>
          <a:xfrm>
            <a:off x="3995936" y="1804513"/>
            <a:ext cx="2338023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 err="1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Nhóm</a:t>
            </a:r>
            <a:r>
              <a:rPr lang="en-US" altLang="zh-CN" sz="1200" dirty="0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thuyết</a:t>
            </a:r>
            <a:r>
              <a:rPr lang="en-US" altLang="zh-CN" sz="1200" dirty="0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trình</a:t>
            </a:r>
            <a:r>
              <a:rPr lang="en-US" altLang="zh-CN" sz="1200" dirty="0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: </a:t>
            </a:r>
            <a:r>
              <a:rPr lang="en-US" altLang="zh-CN" sz="1200" dirty="0" err="1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Greenable</a:t>
            </a:r>
            <a:endParaRPr lang="en-US" altLang="zh-CN" sz="1200" dirty="0" smtClean="0">
              <a:latin typeface="Helvetica" panose="020B0604020202030204" pitchFamily="34" charset="0"/>
              <a:ea typeface="Clear Sans Light" pitchFamily="34" charset="0"/>
              <a:cs typeface="Clear Sans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Hà</a:t>
            </a:r>
            <a:r>
              <a:rPr lang="en-US" altLang="zh-CN" sz="1200" dirty="0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 </a:t>
            </a:r>
            <a:r>
              <a:rPr lang="en-US" altLang="zh-CN" sz="1200" dirty="0" err="1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Nội</a:t>
            </a:r>
            <a:r>
              <a:rPr lang="en-US" altLang="zh-CN" sz="1200" dirty="0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, </a:t>
            </a:r>
            <a:r>
              <a:rPr lang="en-US" altLang="zh-CN" sz="1200" dirty="0" smtClean="0">
                <a:latin typeface="Helvetica" panose="020B0604020202030204" pitchFamily="34" charset="0"/>
                <a:ea typeface="Clear Sans Light" pitchFamily="34" charset="0"/>
                <a:cs typeface="Clear Sans Light" pitchFamily="34" charset="0"/>
              </a:rPr>
              <a:t>26/07/2020</a:t>
            </a:r>
            <a:endParaRPr lang="id-ID" altLang="zh-CN" sz="1200" dirty="0">
              <a:latin typeface="Helvetica" panose="020B0604020202030204" pitchFamily="34" charset="0"/>
              <a:ea typeface="Clear Sans Light" pitchFamily="34" charset="0"/>
              <a:cs typeface="Clear Sans Light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019" y="664332"/>
            <a:ext cx="2199287" cy="3936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76" y="124272"/>
            <a:ext cx="4606203" cy="2124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635" y="2536540"/>
            <a:ext cx="6156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Greenable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8" y="3409347"/>
            <a:ext cx="3127735" cy="141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7535" b="14662"/>
          <a:stretch/>
        </p:blipFill>
        <p:spPr>
          <a:xfrm>
            <a:off x="6012159" y="3220616"/>
            <a:ext cx="2880320" cy="17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4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1"/>
          <p:cNvGrpSpPr/>
          <p:nvPr/>
        </p:nvGrpSpPr>
        <p:grpSpPr>
          <a:xfrm>
            <a:off x="-3564904" y="-234791"/>
            <a:ext cx="12707888" cy="7367188"/>
            <a:chOff x="-3792706" y="714381"/>
            <a:chExt cx="12707888" cy="7367188"/>
          </a:xfrm>
        </p:grpSpPr>
        <p:pic>
          <p:nvPicPr>
            <p:cNvPr id="5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792706" y="2091117"/>
              <a:ext cx="5821268" cy="5990452"/>
            </a:xfrm>
            <a:prstGeom prst="rect">
              <a:avLst/>
            </a:prstGeom>
          </p:spPr>
        </p:pic>
        <p:pic>
          <p:nvPicPr>
            <p:cNvPr id="6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47"/>
            <a:stretch/>
          </p:blipFill>
          <p:spPr>
            <a:xfrm>
              <a:off x="3280330" y="714381"/>
              <a:ext cx="5247517" cy="2172972"/>
            </a:xfrm>
            <a:prstGeom prst="rect">
              <a:avLst/>
            </a:prstGeom>
          </p:spPr>
        </p:pic>
        <p:pic>
          <p:nvPicPr>
            <p:cNvPr id="7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021" y="4349344"/>
              <a:ext cx="2296161" cy="2296161"/>
            </a:xfrm>
            <a:prstGeom prst="rect">
              <a:avLst/>
            </a:prstGeom>
          </p:spPr>
        </p:pic>
      </p:grpSp>
      <p:cxnSp>
        <p:nvCxnSpPr>
          <p:cNvPr id="3" name="Straight Connector 2"/>
          <p:cNvCxnSpPr/>
          <p:nvPr/>
        </p:nvCxnSpPr>
        <p:spPr>
          <a:xfrm>
            <a:off x="899592" y="811802"/>
            <a:ext cx="29163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73290" y="288582"/>
            <a:ext cx="20971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800" b="1" dirty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Contents</a:t>
            </a:r>
            <a:endParaRPr lang="zh-CN" altLang="en-US" sz="2800" b="1" dirty="0">
              <a:solidFill>
                <a:schemeClr val="accent1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2508682" y="1036437"/>
            <a:ext cx="34042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Hiện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trạng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2523591" y="1585517"/>
            <a:ext cx="34042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Giải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pháp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: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ứng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dụng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và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công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nghệ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2555343" y="2740113"/>
            <a:ext cx="40046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Chiến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lược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truyền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thông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và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kinh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doanh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23" name="TextBox 15"/>
          <p:cNvSpPr txBox="1">
            <a:spLocks noChangeArrowheads="1"/>
          </p:cNvSpPr>
          <p:nvPr/>
        </p:nvSpPr>
        <p:spPr bwMode="auto">
          <a:xfrm>
            <a:off x="2581676" y="2162815"/>
            <a:ext cx="34042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Điểm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khác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biệt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47" y="1107090"/>
            <a:ext cx="272241" cy="2722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33" y="1618673"/>
            <a:ext cx="272241" cy="2722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38" y="2195971"/>
            <a:ext cx="272241" cy="2722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23" y="2751953"/>
            <a:ext cx="272241" cy="272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08" y="3472644"/>
            <a:ext cx="1721939" cy="17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lock Arc 45"/>
          <p:cNvSpPr/>
          <p:nvPr/>
        </p:nvSpPr>
        <p:spPr>
          <a:xfrm rot="2700000">
            <a:off x="1065612" y="2404380"/>
            <a:ext cx="1621412" cy="1620823"/>
          </a:xfrm>
          <a:prstGeom prst="blockArc">
            <a:avLst>
              <a:gd name="adj1" fmla="val 19782491"/>
              <a:gd name="adj2" fmla="val 13507335"/>
              <a:gd name="adj3" fmla="val 65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10"/>
          <p:cNvGrpSpPr/>
          <p:nvPr/>
        </p:nvGrpSpPr>
        <p:grpSpPr>
          <a:xfrm>
            <a:off x="359532" y="2127224"/>
            <a:ext cx="2608462" cy="2713323"/>
            <a:chOff x="630206" y="1507089"/>
            <a:chExt cx="2608605" cy="2712486"/>
          </a:xfrm>
        </p:grpSpPr>
        <p:grpSp>
          <p:nvGrpSpPr>
            <p:cNvPr id="3" name="Group 53"/>
            <p:cNvGrpSpPr/>
            <p:nvPr/>
          </p:nvGrpSpPr>
          <p:grpSpPr>
            <a:xfrm rot="21351568">
              <a:off x="630206" y="3582137"/>
              <a:ext cx="1112944" cy="637438"/>
              <a:chOff x="2355915" y="3857572"/>
              <a:chExt cx="1347923" cy="772022"/>
            </a:xfrm>
          </p:grpSpPr>
          <p:sp>
            <p:nvSpPr>
              <p:cNvPr id="31" name="Rectangle 30"/>
              <p:cNvSpPr/>
              <p:nvPr/>
            </p:nvSpPr>
            <p:spPr>
              <a:xfrm rot="2700000">
                <a:off x="3093973" y="3472415"/>
                <a:ext cx="224707" cy="9950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2700000">
                <a:off x="2538069" y="4020237"/>
                <a:ext cx="427203" cy="79151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Block Arc 29"/>
            <p:cNvSpPr/>
            <p:nvPr/>
          </p:nvSpPr>
          <p:spPr>
            <a:xfrm rot="2700000">
              <a:off x="1114680" y="1507089"/>
              <a:ext cx="2124132" cy="2124131"/>
            </a:xfrm>
            <a:prstGeom prst="blockArc">
              <a:avLst>
                <a:gd name="adj1" fmla="val 21433357"/>
                <a:gd name="adj2" fmla="val 13378235"/>
                <a:gd name="adj3" fmla="val 47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9" name="Block Arc 48"/>
          <p:cNvSpPr/>
          <p:nvPr/>
        </p:nvSpPr>
        <p:spPr>
          <a:xfrm rot="2700000">
            <a:off x="1288124" y="2626811"/>
            <a:ext cx="1176389" cy="1175960"/>
          </a:xfrm>
          <a:prstGeom prst="blockArc">
            <a:avLst>
              <a:gd name="adj1" fmla="val 17805926"/>
              <a:gd name="adj2" fmla="val 13444767"/>
              <a:gd name="adj3" fmla="val 74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 rot="2700000">
            <a:off x="1466131" y="2804754"/>
            <a:ext cx="820373" cy="8200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73"/>
          <p:cNvGrpSpPr/>
          <p:nvPr/>
        </p:nvGrpSpPr>
        <p:grpSpPr>
          <a:xfrm>
            <a:off x="1914859" y="2185141"/>
            <a:ext cx="2252139" cy="217827"/>
            <a:chOff x="2901397" y="1463917"/>
            <a:chExt cx="2252262" cy="221448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>
              <a:off x="2901397" y="1463917"/>
              <a:ext cx="2013208" cy="1615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73"/>
          <p:cNvGrpSpPr/>
          <p:nvPr/>
        </p:nvGrpSpPr>
        <p:grpSpPr>
          <a:xfrm>
            <a:off x="1914860" y="2461338"/>
            <a:ext cx="1881613" cy="217827"/>
            <a:chOff x="2901397" y="1463917"/>
            <a:chExt cx="1881716" cy="221448"/>
          </a:xfrm>
        </p:grpSpPr>
        <p:cxnSp>
          <p:nvCxnSpPr>
            <p:cNvPr id="68" name="Straight Connector 67"/>
            <p:cNvCxnSpPr/>
            <p:nvPr/>
          </p:nvCxnSpPr>
          <p:spPr>
            <a:xfrm flipH="1" flipV="1">
              <a:off x="45440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2901397" y="1463917"/>
              <a:ext cx="1642662" cy="1615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73"/>
          <p:cNvGrpSpPr/>
          <p:nvPr/>
        </p:nvGrpSpPr>
        <p:grpSpPr>
          <a:xfrm>
            <a:off x="1914860" y="2672703"/>
            <a:ext cx="1566376" cy="217829"/>
            <a:chOff x="2683251" y="1463915"/>
            <a:chExt cx="1566462" cy="221450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40106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 flipV="1">
              <a:off x="2683251" y="1463915"/>
              <a:ext cx="1325760" cy="1182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73"/>
          <p:cNvGrpSpPr/>
          <p:nvPr/>
        </p:nvGrpSpPr>
        <p:grpSpPr>
          <a:xfrm>
            <a:off x="2196785" y="2920858"/>
            <a:ext cx="913925" cy="216667"/>
            <a:chOff x="2683251" y="1465095"/>
            <a:chExt cx="913976" cy="220268"/>
          </a:xfrm>
        </p:grpSpPr>
        <p:cxnSp>
          <p:nvCxnSpPr>
            <p:cNvPr id="88" name="Straight Connector 87"/>
            <p:cNvCxnSpPr/>
            <p:nvPr/>
          </p:nvCxnSpPr>
          <p:spPr>
            <a:xfrm flipH="1" flipV="1">
              <a:off x="3358173" y="1465095"/>
              <a:ext cx="239054" cy="220268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2683251" y="1465097"/>
              <a:ext cx="674922" cy="1615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 Placeholder 3"/>
          <p:cNvSpPr txBox="1">
            <a:spLocks/>
          </p:cNvSpPr>
          <p:nvPr/>
        </p:nvSpPr>
        <p:spPr>
          <a:xfrm>
            <a:off x="4066332" y="2515168"/>
            <a:ext cx="282129" cy="18530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>
            <a:off x="3706319" y="2789800"/>
            <a:ext cx="282129" cy="18530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65%</a:t>
            </a: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3316745" y="3006467"/>
            <a:ext cx="282129" cy="18530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3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>
            <a:off x="2946476" y="3276227"/>
            <a:ext cx="360675" cy="18530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4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100%</a:t>
            </a:r>
          </a:p>
        </p:txBody>
      </p:sp>
      <p:sp>
        <p:nvSpPr>
          <p:cNvPr id="95" name="Freeform 46"/>
          <p:cNvSpPr>
            <a:spLocks noEditPoints="1"/>
          </p:cNvSpPr>
          <p:nvPr/>
        </p:nvSpPr>
        <p:spPr bwMode="auto">
          <a:xfrm>
            <a:off x="4952215" y="1393196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46"/>
          <p:cNvSpPr>
            <a:spLocks noEditPoints="1"/>
          </p:cNvSpPr>
          <p:nvPr/>
        </p:nvSpPr>
        <p:spPr bwMode="auto">
          <a:xfrm>
            <a:off x="4952215" y="2126838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4952215" y="2851047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auto">
          <a:xfrm>
            <a:off x="4952215" y="3575258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Group 30"/>
          <p:cNvGrpSpPr/>
          <p:nvPr/>
        </p:nvGrpSpPr>
        <p:grpSpPr>
          <a:xfrm>
            <a:off x="5560593" y="1395103"/>
            <a:ext cx="2844316" cy="482800"/>
            <a:chOff x="1268211" y="1233504"/>
            <a:chExt cx="4942604" cy="482651"/>
          </a:xfrm>
        </p:grpSpPr>
        <p:sp>
          <p:nvSpPr>
            <p:cNvPr id="100" name="Text Placeholder 3"/>
            <p:cNvSpPr txBox="1">
              <a:spLocks/>
            </p:cNvSpPr>
            <p:nvPr/>
          </p:nvSpPr>
          <p:spPr>
            <a:xfrm>
              <a:off x="1270277" y="1233504"/>
              <a:ext cx="1501417" cy="23467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accent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61.000 </a:t>
              </a:r>
              <a:r>
                <a:rPr lang="en-US" altLang="zh-CN" b="1" dirty="0" err="1" smtClean="0">
                  <a:solidFill>
                    <a:schemeClr val="accent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tấn</a:t>
              </a:r>
              <a:endParaRPr lang="en-US" b="1" dirty="0">
                <a:solidFill>
                  <a:schemeClr val="accent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Text Placeholder 3"/>
            <p:cNvSpPr txBox="1">
              <a:spLocks/>
            </p:cNvSpPr>
            <p:nvPr/>
          </p:nvSpPr>
          <p:spPr>
            <a:xfrm>
              <a:off x="1268211" y="1514943"/>
              <a:ext cx="4942604" cy="2012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Rác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thải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sinh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hoạt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mỗi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ngày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tại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Việt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Nam</a:t>
              </a:r>
              <a:endParaRPr lang="en-US" altLang="zh-CN" sz="1200" dirty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30"/>
          <p:cNvGrpSpPr/>
          <p:nvPr/>
        </p:nvGrpSpPr>
        <p:grpSpPr>
          <a:xfrm>
            <a:off x="5560593" y="2128744"/>
            <a:ext cx="2484276" cy="469236"/>
            <a:chOff x="1268211" y="1233504"/>
            <a:chExt cx="4316958" cy="469092"/>
          </a:xfrm>
        </p:grpSpPr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270277" y="1233504"/>
              <a:ext cx="804135" cy="23467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accent2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Top 5</a:t>
              </a:r>
              <a:endParaRPr lang="en-US" b="1" dirty="0">
                <a:solidFill>
                  <a:schemeClr val="accent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Text Placeholder 3"/>
            <p:cNvSpPr txBox="1">
              <a:spLocks/>
            </p:cNvSpPr>
            <p:nvPr/>
          </p:nvSpPr>
          <p:spPr>
            <a:xfrm>
              <a:off x="1268211" y="1501384"/>
              <a:ext cx="4316958" cy="2012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Quốc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gia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xả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rác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hàng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đầu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ra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biển</a:t>
              </a:r>
              <a:endParaRPr lang="en-US" altLang="zh-CN" sz="1200" dirty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30"/>
          <p:cNvGrpSpPr/>
          <p:nvPr/>
        </p:nvGrpSpPr>
        <p:grpSpPr>
          <a:xfrm>
            <a:off x="5560593" y="2852955"/>
            <a:ext cx="3024336" cy="465106"/>
            <a:chOff x="1268211" y="1233504"/>
            <a:chExt cx="5255427" cy="464963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1270277" y="1233504"/>
              <a:ext cx="1178293" cy="23467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b="1" dirty="0" smtClean="0">
                  <a:solidFill>
                    <a:schemeClr val="accent3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 </a:t>
              </a:r>
              <a:r>
                <a:rPr lang="en-US" b="1" dirty="0" err="1" smtClean="0">
                  <a:solidFill>
                    <a:schemeClr val="accent3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rác</a:t>
              </a:r>
              <a:endParaRPr lang="en-US" b="1" dirty="0">
                <a:solidFill>
                  <a:schemeClr val="accent3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1268211" y="1497255"/>
              <a:ext cx="5255427" cy="2012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Xử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lý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bằng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cách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chôn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lấp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thô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sơ</a:t>
              </a:r>
              <a:endParaRPr lang="en-US" sz="1200" dirty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30"/>
          <p:cNvGrpSpPr/>
          <p:nvPr/>
        </p:nvGrpSpPr>
        <p:grpSpPr>
          <a:xfrm>
            <a:off x="5572911" y="3561106"/>
            <a:ext cx="3924436" cy="477789"/>
            <a:chOff x="1024789" y="1065099"/>
            <a:chExt cx="6819542" cy="477643"/>
          </a:xfrm>
        </p:grpSpPr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1024789" y="1065099"/>
              <a:ext cx="2520931" cy="23467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accent4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</a:t>
              </a:r>
              <a:r>
                <a:rPr lang="en-US" altLang="zh-CN" b="1" dirty="0" smtClean="0">
                  <a:solidFill>
                    <a:schemeClr val="accent4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0% </a:t>
              </a:r>
              <a:r>
                <a:rPr lang="en-US" altLang="zh-CN" b="1" dirty="0" err="1" smtClean="0">
                  <a:solidFill>
                    <a:schemeClr val="accent4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bãi</a:t>
              </a:r>
              <a:r>
                <a:rPr lang="en-US" altLang="zh-CN" b="1" dirty="0" smtClean="0">
                  <a:solidFill>
                    <a:schemeClr val="accent4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b="1" dirty="0" err="1" smtClean="0">
                  <a:solidFill>
                    <a:schemeClr val="accent4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chôn</a:t>
              </a:r>
              <a:r>
                <a:rPr lang="en-US" altLang="zh-CN" b="1" dirty="0" smtClean="0">
                  <a:solidFill>
                    <a:schemeClr val="accent4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b="1" dirty="0" err="1" smtClean="0">
                  <a:solidFill>
                    <a:schemeClr val="accent4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lấp</a:t>
              </a:r>
              <a:endParaRPr lang="en-US" b="1" dirty="0">
                <a:solidFill>
                  <a:schemeClr val="accent4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1024789" y="1341530"/>
              <a:ext cx="6819542" cy="20121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Không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hợp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vệ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sinh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gây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hại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cho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môi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trường</a:t>
              </a:r>
              <a:endParaRPr lang="en-US" altLang="zh-CN" sz="1200" dirty="0">
                <a:solidFill>
                  <a:schemeClr val="tx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47" name="直接连接符 3"/>
          <p:cNvCxnSpPr>
            <a:cxnSpLocks noChangeShapeType="1"/>
          </p:cNvCxnSpPr>
          <p:nvPr/>
        </p:nvCxnSpPr>
        <p:spPr bwMode="auto">
          <a:xfrm>
            <a:off x="36004" y="559450"/>
            <a:ext cx="8692193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895804" y="188006"/>
            <a:ext cx="2509105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800" b="1" dirty="0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1. </a:t>
            </a:r>
            <a:r>
              <a:rPr lang="en-US" altLang="zh-CN" sz="2800" b="1" dirty="0" err="1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Thực</a:t>
            </a:r>
            <a:r>
              <a:rPr lang="en-US" altLang="zh-CN" sz="2800" b="1" dirty="0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2800" b="1" dirty="0" err="1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trạng</a:t>
            </a:r>
            <a:endParaRPr lang="zh-CN" altLang="en-US" sz="2800" b="1" dirty="0">
              <a:solidFill>
                <a:schemeClr val="accent1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50" name="矩形 6"/>
          <p:cNvSpPr>
            <a:spLocks noChangeArrowheads="1"/>
          </p:cNvSpPr>
          <p:nvPr/>
        </p:nvSpPr>
        <p:spPr bwMode="auto">
          <a:xfrm>
            <a:off x="8743159" y="-16813"/>
            <a:ext cx="401349" cy="40134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1" name="矩形 27"/>
          <p:cNvSpPr>
            <a:spLocks noChangeArrowheads="1"/>
          </p:cNvSpPr>
          <p:nvPr/>
        </p:nvSpPr>
        <p:spPr bwMode="auto">
          <a:xfrm>
            <a:off x="8388424" y="478575"/>
            <a:ext cx="401349" cy="1080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Helvetica" panose="020B0604020202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3" y="326546"/>
            <a:ext cx="1866900" cy="40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6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5" y="196280"/>
            <a:ext cx="4006035" cy="1691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1221" y="1950489"/>
            <a:ext cx="48748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12,3%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vứt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endParaRPr lang="en-US" sz="105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Greenable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12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230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5" y="2733967"/>
            <a:ext cx="4138115" cy="1708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101" y="4387893"/>
            <a:ext cx="48748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46.3%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1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2988" y="1001839"/>
            <a:ext cx="3911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48" y="3777117"/>
            <a:ext cx="1221552" cy="12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0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3"/>
          <p:cNvCxnSpPr>
            <a:cxnSpLocks noChangeShapeType="1"/>
          </p:cNvCxnSpPr>
          <p:nvPr/>
        </p:nvCxnSpPr>
        <p:spPr bwMode="auto">
          <a:xfrm>
            <a:off x="36004" y="559450"/>
            <a:ext cx="8692193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976156" y="73035"/>
            <a:ext cx="25651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800" b="1" dirty="0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2.Giải </a:t>
            </a:r>
            <a:r>
              <a:rPr lang="en-US" altLang="zh-CN" sz="2800" b="1" dirty="0" err="1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pháp</a:t>
            </a:r>
            <a:endParaRPr lang="zh-CN" altLang="en-US" sz="2800" b="1" dirty="0">
              <a:solidFill>
                <a:schemeClr val="accent1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8743159" y="-16813"/>
            <a:ext cx="401349" cy="40134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4" name="矩形 27"/>
          <p:cNvSpPr>
            <a:spLocks noChangeArrowheads="1"/>
          </p:cNvSpPr>
          <p:nvPr/>
        </p:nvSpPr>
        <p:spPr bwMode="auto">
          <a:xfrm>
            <a:off x="8388424" y="478575"/>
            <a:ext cx="401349" cy="1080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Helvetica" panose="020B060402020203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3" y="326546"/>
            <a:ext cx="1866900" cy="408035"/>
          </a:xfrm>
          <a:prstGeom prst="rect">
            <a:avLst/>
          </a:prstGeom>
        </p:spPr>
      </p:pic>
      <p:pic>
        <p:nvPicPr>
          <p:cNvPr id="3074" name="Picture 2" descr="https://i.imgur.com/MFyNMPS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6"/>
          <a:stretch/>
        </p:blipFill>
        <p:spPr bwMode="auto">
          <a:xfrm>
            <a:off x="719572" y="967485"/>
            <a:ext cx="3394616" cy="322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eenable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115"/>
          <a:stretch/>
        </p:blipFill>
        <p:spPr>
          <a:xfrm>
            <a:off x="5868144" y="596255"/>
            <a:ext cx="2189167" cy="43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4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0e6WzD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1" y="103956"/>
            <a:ext cx="1483313" cy="294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imgur.com/WtdMou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3957"/>
            <a:ext cx="1455239" cy="293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015716" y="1348408"/>
            <a:ext cx="439583" cy="265009"/>
          </a:xfrm>
          <a:prstGeom prst="rightArrow">
            <a:avLst>
              <a:gd name="adj1" fmla="val 30663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4821" y="3329206"/>
            <a:ext cx="494723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camera (H1),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(H2)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chia. 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4" descr="https://i.imgur.com/2QXdfY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36825"/>
            <a:ext cx="1457663" cy="293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56076" y="3329206"/>
            <a:ext cx="3203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Chia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65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imgur.com/k58sKw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60276"/>
            <a:ext cx="1224136" cy="242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.imgur.com/L5GRcR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5" y="2824572"/>
            <a:ext cx="1098529" cy="220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i.imgur.com/qaUF8UJ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3" y="2863369"/>
            <a:ext cx="1206597" cy="215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i.imgur.com/9UWE0k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160231"/>
            <a:ext cx="1206597" cy="242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08987" y="281816"/>
            <a:ext cx="5146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quyên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16898" y="2824572"/>
            <a:ext cx="5146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xuyên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tặng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nickname…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88" y="1663735"/>
            <a:ext cx="997935" cy="9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8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/>
          <p:cNvGrpSpPr/>
          <p:nvPr/>
        </p:nvGrpSpPr>
        <p:grpSpPr>
          <a:xfrm>
            <a:off x="3606853" y="1796019"/>
            <a:ext cx="928637" cy="1141765"/>
            <a:chOff x="3606801" y="1795463"/>
            <a:chExt cx="928688" cy="1141413"/>
          </a:xfrm>
        </p:grpSpPr>
        <p:sp>
          <p:nvSpPr>
            <p:cNvPr id="6152" name="Freeform 8"/>
            <p:cNvSpPr>
              <a:spLocks/>
            </p:cNvSpPr>
            <p:nvPr/>
          </p:nvSpPr>
          <p:spPr bwMode="auto">
            <a:xfrm>
              <a:off x="3606801" y="1795463"/>
              <a:ext cx="928688" cy="1141413"/>
            </a:xfrm>
            <a:custGeom>
              <a:avLst/>
              <a:gdLst/>
              <a:ahLst/>
              <a:cxnLst>
                <a:cxn ang="0">
                  <a:pos x="3" y="110"/>
                </a:cxn>
                <a:cxn ang="0">
                  <a:pos x="247" y="0"/>
                </a:cxn>
                <a:cxn ang="0">
                  <a:pos x="247" y="303"/>
                </a:cxn>
                <a:cxn ang="0">
                  <a:pos x="21" y="303"/>
                </a:cxn>
                <a:cxn ang="0">
                  <a:pos x="3" y="110"/>
                </a:cxn>
              </a:cxnLst>
              <a:rect l="0" t="0" r="r" b="b"/>
              <a:pathLst>
                <a:path w="247" h="303">
                  <a:moveTo>
                    <a:pt x="3" y="110"/>
                  </a:moveTo>
                  <a:cubicBezTo>
                    <a:pt x="103" y="89"/>
                    <a:pt x="184" y="52"/>
                    <a:pt x="247" y="0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1" y="303"/>
                    <a:pt x="21" y="303"/>
                    <a:pt x="21" y="303"/>
                  </a:cubicBezTo>
                  <a:cubicBezTo>
                    <a:pt x="5" y="245"/>
                    <a:pt x="0" y="180"/>
                    <a:pt x="3" y="11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3962400" y="2350968"/>
              <a:ext cx="275623" cy="307615"/>
            </a:xfrm>
            <a:custGeom>
              <a:avLst/>
              <a:gdLst/>
              <a:ahLst/>
              <a:cxnLst>
                <a:cxn ang="0">
                  <a:pos x="374" y="158"/>
                </a:cxn>
                <a:cxn ang="0">
                  <a:pos x="352" y="158"/>
                </a:cxn>
                <a:cxn ang="0">
                  <a:pos x="209" y="0"/>
                </a:cxn>
                <a:cxn ang="0">
                  <a:pos x="67" y="158"/>
                </a:cxn>
                <a:cxn ang="0">
                  <a:pos x="44" y="158"/>
                </a:cxn>
                <a:cxn ang="0">
                  <a:pos x="0" y="203"/>
                </a:cxn>
                <a:cxn ang="0">
                  <a:pos x="0" y="414"/>
                </a:cxn>
                <a:cxn ang="0">
                  <a:pos x="44" y="478"/>
                </a:cxn>
                <a:cxn ang="0">
                  <a:pos x="374" y="478"/>
                </a:cxn>
                <a:cxn ang="0">
                  <a:pos x="428" y="414"/>
                </a:cxn>
                <a:cxn ang="0">
                  <a:pos x="428" y="203"/>
                </a:cxn>
                <a:cxn ang="0">
                  <a:pos x="374" y="158"/>
                </a:cxn>
                <a:cxn ang="0">
                  <a:pos x="247" y="414"/>
                </a:cxn>
                <a:cxn ang="0">
                  <a:pos x="172" y="414"/>
                </a:cxn>
                <a:cxn ang="0">
                  <a:pos x="186" y="309"/>
                </a:cxn>
                <a:cxn ang="0">
                  <a:pos x="161" y="265"/>
                </a:cxn>
                <a:cxn ang="0">
                  <a:pos x="210" y="216"/>
                </a:cxn>
                <a:cxn ang="0">
                  <a:pos x="258" y="264"/>
                </a:cxn>
                <a:cxn ang="0">
                  <a:pos x="232" y="310"/>
                </a:cxn>
                <a:cxn ang="0">
                  <a:pos x="247" y="414"/>
                </a:cxn>
                <a:cxn ang="0">
                  <a:pos x="112" y="158"/>
                </a:cxn>
                <a:cxn ang="0">
                  <a:pos x="209" y="45"/>
                </a:cxn>
                <a:cxn ang="0">
                  <a:pos x="307" y="158"/>
                </a:cxn>
                <a:cxn ang="0">
                  <a:pos x="112" y="158"/>
                </a:cxn>
              </a:cxnLst>
              <a:rect l="0" t="0" r="r" b="b"/>
              <a:pathLst>
                <a:path w="428" h="478">
                  <a:moveTo>
                    <a:pt x="374" y="158"/>
                  </a:moveTo>
                  <a:cubicBezTo>
                    <a:pt x="352" y="158"/>
                    <a:pt x="352" y="158"/>
                    <a:pt x="352" y="158"/>
                  </a:cubicBezTo>
                  <a:cubicBezTo>
                    <a:pt x="352" y="58"/>
                    <a:pt x="292" y="0"/>
                    <a:pt x="209" y="0"/>
                  </a:cubicBezTo>
                  <a:cubicBezTo>
                    <a:pt x="127" y="0"/>
                    <a:pt x="67" y="58"/>
                    <a:pt x="67" y="158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11" y="158"/>
                    <a:pt x="0" y="170"/>
                    <a:pt x="0" y="203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47"/>
                    <a:pt x="11" y="478"/>
                    <a:pt x="44" y="478"/>
                  </a:cubicBezTo>
                  <a:cubicBezTo>
                    <a:pt x="374" y="478"/>
                    <a:pt x="374" y="478"/>
                    <a:pt x="374" y="478"/>
                  </a:cubicBezTo>
                  <a:cubicBezTo>
                    <a:pt x="407" y="478"/>
                    <a:pt x="428" y="447"/>
                    <a:pt x="428" y="414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170"/>
                    <a:pt x="407" y="158"/>
                    <a:pt x="374" y="158"/>
                  </a:cubicBezTo>
                  <a:moveTo>
                    <a:pt x="247" y="414"/>
                  </a:moveTo>
                  <a:cubicBezTo>
                    <a:pt x="172" y="414"/>
                    <a:pt x="172" y="414"/>
                    <a:pt x="172" y="414"/>
                  </a:cubicBezTo>
                  <a:cubicBezTo>
                    <a:pt x="186" y="309"/>
                    <a:pt x="186" y="309"/>
                    <a:pt x="186" y="309"/>
                  </a:cubicBezTo>
                  <a:cubicBezTo>
                    <a:pt x="171" y="301"/>
                    <a:pt x="161" y="283"/>
                    <a:pt x="161" y="265"/>
                  </a:cubicBezTo>
                  <a:cubicBezTo>
                    <a:pt x="161" y="238"/>
                    <a:pt x="183" y="216"/>
                    <a:pt x="210" y="216"/>
                  </a:cubicBezTo>
                  <a:cubicBezTo>
                    <a:pt x="236" y="216"/>
                    <a:pt x="258" y="237"/>
                    <a:pt x="258" y="264"/>
                  </a:cubicBezTo>
                  <a:cubicBezTo>
                    <a:pt x="258" y="282"/>
                    <a:pt x="248" y="302"/>
                    <a:pt x="232" y="310"/>
                  </a:cubicBezTo>
                  <a:lnTo>
                    <a:pt x="247" y="414"/>
                  </a:lnTo>
                  <a:close/>
                  <a:moveTo>
                    <a:pt x="112" y="158"/>
                  </a:moveTo>
                  <a:cubicBezTo>
                    <a:pt x="112" y="66"/>
                    <a:pt x="161" y="45"/>
                    <a:pt x="209" y="45"/>
                  </a:cubicBezTo>
                  <a:cubicBezTo>
                    <a:pt x="258" y="45"/>
                    <a:pt x="307" y="66"/>
                    <a:pt x="307" y="158"/>
                  </a:cubicBezTo>
                  <a:lnTo>
                    <a:pt x="112" y="1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4595812" y="1792841"/>
            <a:ext cx="927049" cy="1144942"/>
            <a:chOff x="4595813" y="1792288"/>
            <a:chExt cx="927100" cy="1144588"/>
          </a:xfrm>
        </p:grpSpPr>
        <p:sp>
          <p:nvSpPr>
            <p:cNvPr id="6153" name="Freeform 9"/>
            <p:cNvSpPr>
              <a:spLocks/>
            </p:cNvSpPr>
            <p:nvPr/>
          </p:nvSpPr>
          <p:spPr bwMode="auto">
            <a:xfrm>
              <a:off x="4595813" y="1792288"/>
              <a:ext cx="927100" cy="1144588"/>
            </a:xfrm>
            <a:custGeom>
              <a:avLst/>
              <a:gdLst/>
              <a:ahLst/>
              <a:cxnLst>
                <a:cxn ang="0">
                  <a:pos x="220" y="304"/>
                </a:cxn>
                <a:cxn ang="0">
                  <a:pos x="0" y="304"/>
                </a:cxn>
                <a:cxn ang="0">
                  <a:pos x="0" y="0"/>
                </a:cxn>
                <a:cxn ang="0">
                  <a:pos x="246" y="111"/>
                </a:cxn>
                <a:cxn ang="0">
                  <a:pos x="220" y="304"/>
                </a:cxn>
              </a:cxnLst>
              <a:rect l="0" t="0" r="r" b="b"/>
              <a:pathLst>
                <a:path w="246" h="304">
                  <a:moveTo>
                    <a:pt x="220" y="304"/>
                  </a:moveTo>
                  <a:cubicBezTo>
                    <a:pt x="0" y="304"/>
                    <a:pt x="0" y="304"/>
                    <a:pt x="0" y="3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6" y="56"/>
                    <a:pt x="158" y="93"/>
                    <a:pt x="246" y="111"/>
                  </a:cubicBezTo>
                  <a:cubicBezTo>
                    <a:pt x="243" y="183"/>
                    <a:pt x="235" y="247"/>
                    <a:pt x="220" y="30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00"/>
            <p:cNvSpPr>
              <a:spLocks noEditPoints="1"/>
            </p:cNvSpPr>
            <p:nvPr/>
          </p:nvSpPr>
          <p:spPr bwMode="auto">
            <a:xfrm>
              <a:off x="4800600" y="2355899"/>
              <a:ext cx="323697" cy="310304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3703686" y="3001302"/>
            <a:ext cx="831805" cy="1024254"/>
            <a:chOff x="3703638" y="3000375"/>
            <a:chExt cx="831850" cy="1023938"/>
          </a:xfrm>
        </p:grpSpPr>
        <p:sp>
          <p:nvSpPr>
            <p:cNvPr id="6155" name="Freeform 11"/>
            <p:cNvSpPr>
              <a:spLocks/>
            </p:cNvSpPr>
            <p:nvPr/>
          </p:nvSpPr>
          <p:spPr bwMode="auto">
            <a:xfrm>
              <a:off x="3703638" y="3000375"/>
              <a:ext cx="831850" cy="1023938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21" y="272"/>
                </a:cxn>
                <a:cxn ang="0">
                  <a:pos x="0" y="0"/>
                </a:cxn>
                <a:cxn ang="0">
                  <a:pos x="221" y="0"/>
                </a:cxn>
              </a:cxnLst>
              <a:rect l="0" t="0" r="r" b="b"/>
              <a:pathLst>
                <a:path w="221" h="272">
                  <a:moveTo>
                    <a:pt x="221" y="0"/>
                  </a:moveTo>
                  <a:cubicBezTo>
                    <a:pt x="221" y="272"/>
                    <a:pt x="221" y="272"/>
                    <a:pt x="221" y="272"/>
                  </a:cubicBezTo>
                  <a:cubicBezTo>
                    <a:pt x="108" y="207"/>
                    <a:pt x="34" y="116"/>
                    <a:pt x="0" y="0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31"/>
            <p:cNvSpPr>
              <a:spLocks/>
            </p:cNvSpPr>
            <p:nvPr/>
          </p:nvSpPr>
          <p:spPr bwMode="auto">
            <a:xfrm>
              <a:off x="4077352" y="3159042"/>
              <a:ext cx="321341" cy="326210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4595811" y="3001301"/>
            <a:ext cx="814344" cy="1029018"/>
            <a:chOff x="4595813" y="3000375"/>
            <a:chExt cx="814388" cy="1028700"/>
          </a:xfrm>
        </p:grpSpPr>
        <p:sp>
          <p:nvSpPr>
            <p:cNvPr id="6154" name="Freeform 10"/>
            <p:cNvSpPr>
              <a:spLocks/>
            </p:cNvSpPr>
            <p:nvPr/>
          </p:nvSpPr>
          <p:spPr bwMode="auto">
            <a:xfrm>
              <a:off x="4595813" y="3000375"/>
              <a:ext cx="814388" cy="1028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" y="0"/>
                </a:cxn>
                <a:cxn ang="0">
                  <a:pos x="0" y="273"/>
                </a:cxn>
                <a:cxn ang="0">
                  <a:pos x="0" y="0"/>
                </a:cxn>
              </a:cxnLst>
              <a:rect l="0" t="0" r="r" b="b"/>
              <a:pathLst>
                <a:path w="216" h="273">
                  <a:moveTo>
                    <a:pt x="0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78" y="134"/>
                    <a:pt x="106" y="225"/>
                    <a:pt x="0" y="2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62"/>
            <p:cNvSpPr>
              <a:spLocks noEditPoints="1"/>
            </p:cNvSpPr>
            <p:nvPr/>
          </p:nvSpPr>
          <p:spPr bwMode="auto">
            <a:xfrm>
              <a:off x="4737209" y="3175053"/>
              <a:ext cx="330417" cy="333059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719572" y="1484698"/>
            <a:ext cx="1943331" cy="634856"/>
            <a:chOff x="189214" y="1939570"/>
            <a:chExt cx="2942611" cy="482616"/>
          </a:xfrm>
        </p:grpSpPr>
        <p:sp>
          <p:nvSpPr>
            <p:cNvPr id="26" name="Footer Text"/>
            <p:cNvSpPr txBox="1"/>
            <p:nvPr/>
          </p:nvSpPr>
          <p:spPr>
            <a:xfrm>
              <a:off x="189214" y="2099989"/>
              <a:ext cx="2942611" cy="3221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Ứng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dụng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phân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loai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rác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đầu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tiền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va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duy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nhất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tại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Việt</a:t>
              </a:r>
              <a:r>
                <a:rPr lang="en-US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Nam</a:t>
              </a:r>
              <a:endPara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31727" y="1939570"/>
              <a:ext cx="98" cy="15300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9" name="Footer Text"/>
          <p:cNvSpPr txBox="1"/>
          <p:nvPr/>
        </p:nvSpPr>
        <p:spPr>
          <a:xfrm>
            <a:off x="1007604" y="3742605"/>
            <a:ext cx="1768763" cy="423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Tận</a:t>
            </a:r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dụng</a:t>
            </a:r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những</a:t>
            </a:r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đồ</a:t>
            </a:r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dùng</a:t>
            </a:r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cũ</a:t>
            </a:r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để</a:t>
            </a:r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quyên</a:t>
            </a:r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góp</a:t>
            </a:r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tránh</a:t>
            </a:r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lãng</a:t>
            </a:r>
            <a:r>
              <a:rPr 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phí</a:t>
            </a:r>
            <a:endParaRPr lang="en-US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8" name="Group 38"/>
          <p:cNvGrpSpPr/>
          <p:nvPr/>
        </p:nvGrpSpPr>
        <p:grpSpPr>
          <a:xfrm>
            <a:off x="6407416" y="1463993"/>
            <a:ext cx="1909788" cy="687650"/>
            <a:chOff x="844734" y="1915461"/>
            <a:chExt cx="2891819" cy="687441"/>
          </a:xfrm>
        </p:grpSpPr>
        <p:sp>
          <p:nvSpPr>
            <p:cNvPr id="32" name="Footer Text"/>
            <p:cNvSpPr txBox="1"/>
            <p:nvPr/>
          </p:nvSpPr>
          <p:spPr>
            <a:xfrm>
              <a:off x="845927" y="2159839"/>
              <a:ext cx="2890626" cy="4430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Tăng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nhận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thức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về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môi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trường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, </a:t>
              </a:r>
              <a:r>
                <a:rPr lang="en-US" altLang="zh-CN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bảo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vệ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môi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1200" dirty="0" err="1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trường</a:t>
              </a:r>
              <a:endParaRPr 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4734" y="1915461"/>
              <a:ext cx="98" cy="20121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Footer Text"/>
          <p:cNvSpPr txBox="1"/>
          <p:nvPr/>
        </p:nvSpPr>
        <p:spPr>
          <a:xfrm>
            <a:off x="6255024" y="3742621"/>
            <a:ext cx="1773360" cy="422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Đóng</a:t>
            </a:r>
            <a:r>
              <a:rPr lang="en-US" sz="1200" dirty="0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góp</a:t>
            </a:r>
            <a:r>
              <a:rPr lang="en-US" sz="1200" dirty="0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cho</a:t>
            </a:r>
            <a:r>
              <a:rPr lang="en-US" sz="1200" dirty="0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sự</a:t>
            </a:r>
            <a:r>
              <a:rPr lang="en-US" sz="1200" dirty="0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phát</a:t>
            </a:r>
            <a:r>
              <a:rPr lang="en-US" sz="1200" dirty="0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triển</a:t>
            </a:r>
            <a:r>
              <a:rPr lang="en-US" sz="1200" dirty="0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bền</a:t>
            </a:r>
            <a:r>
              <a:rPr lang="en-US" sz="1200" dirty="0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vững</a:t>
            </a:r>
            <a:r>
              <a:rPr lang="en-US" sz="1200" dirty="0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của</a:t>
            </a:r>
            <a:r>
              <a:rPr lang="en-US" sz="1200" dirty="0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xã</a:t>
            </a:r>
            <a:r>
              <a:rPr lang="en-US" sz="1200" dirty="0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1200" dirty="0" err="1" smtClean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hội</a:t>
            </a:r>
            <a:endParaRPr lang="en-US" sz="1200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Group 81"/>
          <p:cNvGrpSpPr/>
          <p:nvPr/>
        </p:nvGrpSpPr>
        <p:grpSpPr>
          <a:xfrm flipV="1">
            <a:off x="2918842" y="3689160"/>
            <a:ext cx="1118862" cy="219415"/>
            <a:chOff x="2712812" y="1457456"/>
            <a:chExt cx="1118923" cy="223062"/>
          </a:xfrm>
        </p:grpSpPr>
        <p:cxnSp>
          <p:nvCxnSpPr>
            <p:cNvPr id="38" name="Straight Connector 37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2712812" y="1457456"/>
              <a:ext cx="879870" cy="1615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81"/>
          <p:cNvGrpSpPr/>
          <p:nvPr/>
        </p:nvGrpSpPr>
        <p:grpSpPr>
          <a:xfrm flipH="1" flipV="1">
            <a:off x="5044759" y="3689955"/>
            <a:ext cx="1061258" cy="217826"/>
            <a:chOff x="2770419" y="1459071"/>
            <a:chExt cx="1061316" cy="221447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2770419" y="1459071"/>
              <a:ext cx="822263" cy="2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81"/>
          <p:cNvGrpSpPr/>
          <p:nvPr/>
        </p:nvGrpSpPr>
        <p:grpSpPr>
          <a:xfrm>
            <a:off x="2819496" y="1868306"/>
            <a:ext cx="1118862" cy="219415"/>
            <a:chOff x="2712812" y="1457456"/>
            <a:chExt cx="1118923" cy="223062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0800000" flipV="1">
              <a:off x="2712812" y="1457456"/>
              <a:ext cx="879870" cy="1615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81"/>
          <p:cNvGrpSpPr/>
          <p:nvPr/>
        </p:nvGrpSpPr>
        <p:grpSpPr>
          <a:xfrm flipH="1">
            <a:off x="5203615" y="1869100"/>
            <a:ext cx="1061258" cy="217826"/>
            <a:chOff x="2770419" y="1459071"/>
            <a:chExt cx="1061316" cy="221447"/>
          </a:xfrm>
        </p:grpSpPr>
        <p:cxnSp>
          <p:nvCxnSpPr>
            <p:cNvPr id="47" name="Straight Connector 46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2770419" y="1459071"/>
              <a:ext cx="822263" cy="2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"/>
          <p:cNvCxnSpPr>
            <a:cxnSpLocks noChangeShapeType="1"/>
          </p:cNvCxnSpPr>
          <p:nvPr/>
        </p:nvCxnSpPr>
        <p:spPr bwMode="auto">
          <a:xfrm>
            <a:off x="36004" y="559450"/>
            <a:ext cx="8692193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688125" y="46527"/>
            <a:ext cx="28443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800" b="1" dirty="0" err="1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Điểm</a:t>
            </a:r>
            <a:r>
              <a:rPr lang="en-US" altLang="zh-CN" sz="2800" b="1" dirty="0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2800" b="1" dirty="0" err="1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khác</a:t>
            </a:r>
            <a:r>
              <a:rPr lang="en-US" altLang="zh-CN" sz="2800" b="1" dirty="0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2800" b="1" dirty="0" err="1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biệt</a:t>
            </a:r>
            <a:endParaRPr lang="zh-CN" altLang="en-US" sz="2800" b="1" dirty="0">
              <a:solidFill>
                <a:schemeClr val="accent1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46" name="矩形 6"/>
          <p:cNvSpPr>
            <a:spLocks noChangeArrowheads="1"/>
          </p:cNvSpPr>
          <p:nvPr/>
        </p:nvSpPr>
        <p:spPr bwMode="auto">
          <a:xfrm>
            <a:off x="8743159" y="-16813"/>
            <a:ext cx="401349" cy="40134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9" name="矩形 27"/>
          <p:cNvSpPr>
            <a:spLocks noChangeArrowheads="1"/>
          </p:cNvSpPr>
          <p:nvPr/>
        </p:nvSpPr>
        <p:spPr bwMode="auto">
          <a:xfrm>
            <a:off x="8388424" y="478575"/>
            <a:ext cx="401349" cy="1080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Helvetica" panose="020B0604020202030204" pitchFamily="3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3" y="326546"/>
            <a:ext cx="1866900" cy="40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3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右箭头 14"/>
          <p:cNvSpPr/>
          <p:nvPr/>
        </p:nvSpPr>
        <p:spPr>
          <a:xfrm>
            <a:off x="707616" y="683283"/>
            <a:ext cx="7704856" cy="1424320"/>
          </a:xfrm>
          <a:prstGeom prst="rightArrow">
            <a:avLst>
              <a:gd name="adj1" fmla="val 60078"/>
              <a:gd name="adj2" fmla="val 50000"/>
            </a:avLst>
          </a:prstGeom>
          <a:solidFill>
            <a:schemeClr val="accent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2483768" y="1434061"/>
            <a:ext cx="5928704" cy="1177753"/>
          </a:xfrm>
          <a:prstGeom prst="rightArrow">
            <a:avLst>
              <a:gd name="adj1" fmla="val 60078"/>
              <a:gd name="adj2" fmla="val 50000"/>
            </a:avLst>
          </a:prstGeom>
          <a:solidFill>
            <a:schemeClr val="accent2">
              <a:lumMod val="60000"/>
              <a:lumOff val="40000"/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4355976" y="2107603"/>
            <a:ext cx="4056496" cy="1008423"/>
          </a:xfrm>
          <a:prstGeom prst="rightArrow">
            <a:avLst>
              <a:gd name="adj1" fmla="val 60078"/>
              <a:gd name="adj2" fmla="val 50000"/>
            </a:avLst>
          </a:prstGeom>
          <a:solidFill>
            <a:schemeClr val="accent4">
              <a:lumMod val="60000"/>
              <a:lumOff val="40000"/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6228184" y="2611814"/>
            <a:ext cx="2184288" cy="1008423"/>
          </a:xfrm>
          <a:prstGeom prst="rightArrow">
            <a:avLst>
              <a:gd name="adj1" fmla="val 60078"/>
              <a:gd name="adj2" fmla="val 50000"/>
            </a:avLst>
          </a:prstGeom>
          <a:solidFill>
            <a:schemeClr val="accent5">
              <a:lumMod val="60000"/>
              <a:lumOff val="40000"/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9360" y="1210954"/>
            <a:ext cx="6948772" cy="307771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1.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Truyền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thông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vận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động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chính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sách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: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Làm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việc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với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cơ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quan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chức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năng</a:t>
            </a:r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6821" y="1794161"/>
            <a:ext cx="5169092" cy="523214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2. Viral: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Đánh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vào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thông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điệp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: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Giữ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môi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trường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xanh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sức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khỏe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trong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lành</a:t>
            </a:r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9992" y="2442485"/>
            <a:ext cx="2088232" cy="307771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3.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Truyền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thông</a:t>
            </a: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offline </a:t>
            </a:r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71161" y="3036925"/>
            <a:ext cx="2240812" cy="276993"/>
          </a:xfrm>
          <a:prstGeom prst="rect">
            <a:avLst/>
          </a:prstGeom>
        </p:spPr>
        <p:txBody>
          <a:bodyPr wrap="square" lIns="91435" tIns="45717" rIns="91435" bIns="45717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4. </a:t>
            </a:r>
            <a:r>
              <a:rPr lang="en-US" altLang="zh-CN" sz="12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Tiếp</a:t>
            </a:r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tục</a:t>
            </a:r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truyền</a:t>
            </a:r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 </a:t>
            </a:r>
            <a:r>
              <a:rPr lang="en-US" altLang="zh-CN" sz="1200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/>
              </a:rPr>
              <a:t>thông</a:t>
            </a:r>
            <a:endParaRPr lang="zh-CN" altLang="en-US" sz="1200" dirty="0">
              <a:solidFill>
                <a:schemeClr val="bg1"/>
              </a:solidFill>
              <a:latin typeface="Helvetica" panose="020B0604020202030204" pitchFamily="34" charset="0"/>
              <a:ea typeface="微软雅黑"/>
            </a:endParaRPr>
          </a:p>
        </p:txBody>
      </p:sp>
      <p:cxnSp>
        <p:nvCxnSpPr>
          <p:cNvPr id="14" name="直接连接符 3"/>
          <p:cNvCxnSpPr>
            <a:cxnSpLocks noChangeShapeType="1"/>
          </p:cNvCxnSpPr>
          <p:nvPr/>
        </p:nvCxnSpPr>
        <p:spPr bwMode="auto">
          <a:xfrm>
            <a:off x="36004" y="559450"/>
            <a:ext cx="8692193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3455876" y="46527"/>
            <a:ext cx="507656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800" b="1" dirty="0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3.Truyền </a:t>
            </a:r>
            <a:r>
              <a:rPr lang="en-US" altLang="zh-CN" sz="2800" b="1" dirty="0" err="1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thông</a:t>
            </a:r>
            <a:r>
              <a:rPr lang="en-US" altLang="zh-CN" sz="2800" b="1" dirty="0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 &amp; </a:t>
            </a:r>
            <a:r>
              <a:rPr lang="en-US" altLang="zh-CN" sz="2800" b="1" dirty="0" err="1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phát</a:t>
            </a:r>
            <a:r>
              <a:rPr lang="en-US" altLang="zh-CN" sz="2800" b="1" dirty="0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 </a:t>
            </a:r>
            <a:r>
              <a:rPr lang="en-US" altLang="zh-CN" sz="2800" b="1" dirty="0" err="1" smtClean="0">
                <a:solidFill>
                  <a:schemeClr val="accent1"/>
                </a:solidFill>
                <a:latin typeface="Helvetica" panose="020B0604020202030204" pitchFamily="34" charset="0"/>
                <a:ea typeface="微软雅黑" pitchFamily="34" charset="-122"/>
              </a:rPr>
              <a:t>triển</a:t>
            </a:r>
            <a:endParaRPr lang="zh-CN" altLang="en-US" sz="2800" b="1" dirty="0">
              <a:solidFill>
                <a:schemeClr val="accent1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28" name="矩形 6"/>
          <p:cNvSpPr>
            <a:spLocks noChangeArrowheads="1"/>
          </p:cNvSpPr>
          <p:nvPr/>
        </p:nvSpPr>
        <p:spPr bwMode="auto">
          <a:xfrm>
            <a:off x="8743159" y="-16813"/>
            <a:ext cx="401349" cy="40134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9" name="矩形 27"/>
          <p:cNvSpPr>
            <a:spLocks noChangeArrowheads="1"/>
          </p:cNvSpPr>
          <p:nvPr/>
        </p:nvSpPr>
        <p:spPr bwMode="auto">
          <a:xfrm>
            <a:off x="8388424" y="478575"/>
            <a:ext cx="401349" cy="1080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zh-CN" altLang="en-US">
              <a:latin typeface="Helvetica" panose="020B0604020202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3" y="326546"/>
            <a:ext cx="1866900" cy="40803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1845" y="2961496"/>
            <a:ext cx="514677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forum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object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scan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thùng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幻灯片 1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54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C9930"/>
      </a:accent1>
      <a:accent2>
        <a:srgbClr val="457223"/>
      </a:accent2>
      <a:accent3>
        <a:srgbClr val="5C9930"/>
      </a:accent3>
      <a:accent4>
        <a:srgbClr val="457223"/>
      </a:accent4>
      <a:accent5>
        <a:srgbClr val="5C9930"/>
      </a:accent5>
      <a:accent6>
        <a:srgbClr val="EB80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576</Words>
  <Application>Microsoft Office PowerPoint</Application>
  <PresentationFormat>Custom</PresentationFormat>
  <Paragraphs>70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Clear Sans Light</vt:lpstr>
      <vt:lpstr>微软雅黑</vt:lpstr>
      <vt:lpstr>宋体</vt:lpstr>
      <vt:lpstr>Arial</vt:lpstr>
      <vt:lpstr>Calibri</vt:lpstr>
      <vt:lpstr>Helvetica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Lan nnn</cp:lastModifiedBy>
  <cp:revision>284</cp:revision>
  <dcterms:created xsi:type="dcterms:W3CDTF">2017-05-09T14:41:11Z</dcterms:created>
  <dcterms:modified xsi:type="dcterms:W3CDTF">2020-07-26T04:01:48Z</dcterms:modified>
</cp:coreProperties>
</file>